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F4A33-B79B-BA99-031E-C80A10C362CA}" v="6" dt="2025-05-13T19:58:44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son Dalla" userId="3e7cd3f6f16cff0d" providerId="LiveId" clId="{063A98A3-BC24-4946-BA1A-62D47946E7DD}"/>
    <pc:docChg chg="undo custSel addSld delSld modSld sldOrd modMainMaster">
      <pc:chgData name="Vilson Dalla" userId="3e7cd3f6f16cff0d" providerId="LiveId" clId="{063A98A3-BC24-4946-BA1A-62D47946E7DD}" dt="2024-06-20T00:53:17.456" v="134" actId="47"/>
      <pc:docMkLst>
        <pc:docMk/>
      </pc:docMkLst>
      <pc:sldChg chg="delSp modSp add del mod setBg">
        <pc:chgData name="Vilson Dalla" userId="3e7cd3f6f16cff0d" providerId="LiveId" clId="{063A98A3-BC24-4946-BA1A-62D47946E7DD}" dt="2024-06-20T00:53:17.456" v="134" actId="47"/>
        <pc:sldMkLst>
          <pc:docMk/>
          <pc:sldMk cId="2253969068" sldId="256"/>
        </pc:sldMkLst>
        <pc:picChg chg="del mod">
          <ac:chgData name="Vilson Dalla" userId="3e7cd3f6f16cff0d" providerId="LiveId" clId="{063A98A3-BC24-4946-BA1A-62D47946E7DD}" dt="2024-06-20T00:51:26.587" v="87" actId="478"/>
          <ac:picMkLst>
            <pc:docMk/>
            <pc:sldMk cId="2253969068" sldId="256"/>
            <ac:picMk id="3" creationId="{8F3068DD-4F96-F140-AB2A-922A61582521}"/>
          </ac:picMkLst>
        </pc:picChg>
      </pc:sldChg>
      <pc:sldChg chg="addSp delSp modSp add mod ord">
        <pc:chgData name="Vilson Dalla" userId="3e7cd3f6f16cff0d" providerId="LiveId" clId="{063A98A3-BC24-4946-BA1A-62D47946E7DD}" dt="2024-06-20T00:51:53.588" v="94" actId="478"/>
        <pc:sldMkLst>
          <pc:docMk/>
          <pc:sldMk cId="817603260" sldId="257"/>
        </pc:sldMkLst>
        <pc:picChg chg="add del mod">
          <ac:chgData name="Vilson Dalla" userId="3e7cd3f6f16cff0d" providerId="LiveId" clId="{063A98A3-BC24-4946-BA1A-62D47946E7DD}" dt="2024-06-20T00:51:53.588" v="94" actId="478"/>
          <ac:picMkLst>
            <pc:docMk/>
            <pc:sldMk cId="817603260" sldId="257"/>
            <ac:picMk id="11" creationId="{8BE8AADC-692D-EC90-3165-28A554EF7DE5}"/>
          </ac:picMkLst>
        </pc:picChg>
      </pc:sldChg>
      <pc:sldChg chg="addSp delSp add del mod">
        <pc:chgData name="Vilson Dalla" userId="3e7cd3f6f16cff0d" providerId="LiveId" clId="{063A98A3-BC24-4946-BA1A-62D47946E7DD}" dt="2024-06-20T00:52:41.859" v="101" actId="47"/>
        <pc:sldMkLst>
          <pc:docMk/>
          <pc:sldMk cId="3546577115" sldId="258"/>
        </pc:sldMkLst>
        <pc:picChg chg="add del">
          <ac:chgData name="Vilson Dalla" userId="3e7cd3f6f16cff0d" providerId="LiveId" clId="{063A98A3-BC24-4946-BA1A-62D47946E7DD}" dt="2024-06-20T00:51:49.276" v="92" actId="478"/>
          <ac:picMkLst>
            <pc:docMk/>
            <pc:sldMk cId="3546577115" sldId="258"/>
            <ac:picMk id="5" creationId="{83186BA0-3A57-1207-A784-E54A017933BE}"/>
          </ac:picMkLst>
        </pc:picChg>
      </pc:sldChg>
      <pc:sldChg chg="new del">
        <pc:chgData name="Vilson Dalla" userId="3e7cd3f6f16cff0d" providerId="LiveId" clId="{063A98A3-BC24-4946-BA1A-62D47946E7DD}" dt="2024-06-20T00:52:18.559" v="98" actId="680"/>
        <pc:sldMkLst>
          <pc:docMk/>
          <pc:sldMk cId="15002568" sldId="259"/>
        </pc:sldMkLst>
      </pc:sldChg>
      <pc:sldChg chg="new del">
        <pc:chgData name="Vilson Dalla" userId="3e7cd3f6f16cff0d" providerId="LiveId" clId="{063A98A3-BC24-4946-BA1A-62D47946E7DD}" dt="2024-06-20T00:52:12.153" v="96" actId="47"/>
        <pc:sldMkLst>
          <pc:docMk/>
          <pc:sldMk cId="3601498078" sldId="259"/>
        </pc:sldMkLst>
      </pc:sldChg>
      <pc:sldChg chg="modSp new mod">
        <pc:chgData name="Vilson Dalla" userId="3e7cd3f6f16cff0d" providerId="LiveId" clId="{063A98A3-BC24-4946-BA1A-62D47946E7DD}" dt="2024-06-20T00:53:14.675" v="132" actId="20577"/>
        <pc:sldMkLst>
          <pc:docMk/>
          <pc:sldMk cId="3981173332" sldId="259"/>
        </pc:sldMkLst>
        <pc:spChg chg="mod">
          <ac:chgData name="Vilson Dalla" userId="3e7cd3f6f16cff0d" providerId="LiveId" clId="{063A98A3-BC24-4946-BA1A-62D47946E7DD}" dt="2024-06-20T00:53:14.675" v="132" actId="20577"/>
          <ac:spMkLst>
            <pc:docMk/>
            <pc:sldMk cId="3981173332" sldId="259"/>
            <ac:spMk id="2" creationId="{88F0F32D-C85D-5B8F-74EB-1F623BFDBAF2}"/>
          </ac:spMkLst>
        </pc:spChg>
      </pc:sldChg>
      <pc:sldMasterChg chg="setBg modSldLayout">
        <pc:chgData name="Vilson Dalla" userId="3e7cd3f6f16cff0d" providerId="LiveId" clId="{063A98A3-BC24-4946-BA1A-62D47946E7DD}" dt="2024-06-20T00:52:37.968" v="99"/>
        <pc:sldMasterMkLst>
          <pc:docMk/>
          <pc:sldMasterMk cId="577673604" sldId="2147483648"/>
        </pc:sldMasterMkLst>
        <pc:sldLayoutChg chg="setBg">
          <pc:chgData name="Vilson Dalla" userId="3e7cd3f6f16cff0d" providerId="LiveId" clId="{063A98A3-BC24-4946-BA1A-62D47946E7DD}" dt="2024-06-20T00:52:37.968" v="99"/>
          <pc:sldLayoutMkLst>
            <pc:docMk/>
            <pc:sldMasterMk cId="577673604" sldId="2147483648"/>
            <pc:sldLayoutMk cId="3745844389" sldId="2147483649"/>
          </pc:sldLayoutMkLst>
        </pc:sldLayoutChg>
        <pc:sldLayoutChg chg="setBg">
          <pc:chgData name="Vilson Dalla" userId="3e7cd3f6f16cff0d" providerId="LiveId" clId="{063A98A3-BC24-4946-BA1A-62D47946E7DD}" dt="2024-06-20T00:52:37.968" v="99"/>
          <pc:sldLayoutMkLst>
            <pc:docMk/>
            <pc:sldMasterMk cId="577673604" sldId="2147483648"/>
            <pc:sldLayoutMk cId="165274305" sldId="2147483650"/>
          </pc:sldLayoutMkLst>
        </pc:sldLayoutChg>
        <pc:sldLayoutChg chg="setBg">
          <pc:chgData name="Vilson Dalla" userId="3e7cd3f6f16cff0d" providerId="LiveId" clId="{063A98A3-BC24-4946-BA1A-62D47946E7DD}" dt="2024-06-20T00:52:37.968" v="99"/>
          <pc:sldLayoutMkLst>
            <pc:docMk/>
            <pc:sldMasterMk cId="577673604" sldId="2147483648"/>
            <pc:sldLayoutMk cId="1785937658" sldId="2147483651"/>
          </pc:sldLayoutMkLst>
        </pc:sldLayoutChg>
        <pc:sldLayoutChg chg="setBg">
          <pc:chgData name="Vilson Dalla" userId="3e7cd3f6f16cff0d" providerId="LiveId" clId="{063A98A3-BC24-4946-BA1A-62D47946E7DD}" dt="2024-06-20T00:52:37.968" v="99"/>
          <pc:sldLayoutMkLst>
            <pc:docMk/>
            <pc:sldMasterMk cId="577673604" sldId="2147483648"/>
            <pc:sldLayoutMk cId="1133465409" sldId="2147483652"/>
          </pc:sldLayoutMkLst>
        </pc:sldLayoutChg>
        <pc:sldLayoutChg chg="setBg">
          <pc:chgData name="Vilson Dalla" userId="3e7cd3f6f16cff0d" providerId="LiveId" clId="{063A98A3-BC24-4946-BA1A-62D47946E7DD}" dt="2024-06-20T00:52:37.968" v="99"/>
          <pc:sldLayoutMkLst>
            <pc:docMk/>
            <pc:sldMasterMk cId="577673604" sldId="2147483648"/>
            <pc:sldLayoutMk cId="3407028398" sldId="2147483653"/>
          </pc:sldLayoutMkLst>
        </pc:sldLayoutChg>
        <pc:sldLayoutChg chg="setBg">
          <pc:chgData name="Vilson Dalla" userId="3e7cd3f6f16cff0d" providerId="LiveId" clId="{063A98A3-BC24-4946-BA1A-62D47946E7DD}" dt="2024-06-20T00:52:37.968" v="99"/>
          <pc:sldLayoutMkLst>
            <pc:docMk/>
            <pc:sldMasterMk cId="577673604" sldId="2147483648"/>
            <pc:sldLayoutMk cId="838894037" sldId="2147483654"/>
          </pc:sldLayoutMkLst>
        </pc:sldLayoutChg>
        <pc:sldLayoutChg chg="setBg">
          <pc:chgData name="Vilson Dalla" userId="3e7cd3f6f16cff0d" providerId="LiveId" clId="{063A98A3-BC24-4946-BA1A-62D47946E7DD}" dt="2024-06-20T00:52:37.968" v="99"/>
          <pc:sldLayoutMkLst>
            <pc:docMk/>
            <pc:sldMasterMk cId="577673604" sldId="2147483648"/>
            <pc:sldLayoutMk cId="2625465395" sldId="2147483655"/>
          </pc:sldLayoutMkLst>
        </pc:sldLayoutChg>
        <pc:sldLayoutChg chg="setBg">
          <pc:chgData name="Vilson Dalla" userId="3e7cd3f6f16cff0d" providerId="LiveId" clId="{063A98A3-BC24-4946-BA1A-62D47946E7DD}" dt="2024-06-20T00:52:37.968" v="99"/>
          <pc:sldLayoutMkLst>
            <pc:docMk/>
            <pc:sldMasterMk cId="577673604" sldId="2147483648"/>
            <pc:sldLayoutMk cId="372727902" sldId="2147483656"/>
          </pc:sldLayoutMkLst>
        </pc:sldLayoutChg>
        <pc:sldLayoutChg chg="setBg">
          <pc:chgData name="Vilson Dalla" userId="3e7cd3f6f16cff0d" providerId="LiveId" clId="{063A98A3-BC24-4946-BA1A-62D47946E7DD}" dt="2024-06-20T00:52:37.968" v="99"/>
          <pc:sldLayoutMkLst>
            <pc:docMk/>
            <pc:sldMasterMk cId="577673604" sldId="2147483648"/>
            <pc:sldLayoutMk cId="1857890323" sldId="2147483657"/>
          </pc:sldLayoutMkLst>
        </pc:sldLayoutChg>
        <pc:sldLayoutChg chg="setBg">
          <pc:chgData name="Vilson Dalla" userId="3e7cd3f6f16cff0d" providerId="LiveId" clId="{063A98A3-BC24-4946-BA1A-62D47946E7DD}" dt="2024-06-20T00:52:37.968" v="99"/>
          <pc:sldLayoutMkLst>
            <pc:docMk/>
            <pc:sldMasterMk cId="577673604" sldId="2147483648"/>
            <pc:sldLayoutMk cId="3414241332" sldId="2147483658"/>
          </pc:sldLayoutMkLst>
        </pc:sldLayoutChg>
        <pc:sldLayoutChg chg="setBg">
          <pc:chgData name="Vilson Dalla" userId="3e7cd3f6f16cff0d" providerId="LiveId" clId="{063A98A3-BC24-4946-BA1A-62D47946E7DD}" dt="2024-06-20T00:52:37.968" v="99"/>
          <pc:sldLayoutMkLst>
            <pc:docMk/>
            <pc:sldMasterMk cId="577673604" sldId="2147483648"/>
            <pc:sldLayoutMk cId="146538622" sldId="2147483659"/>
          </pc:sldLayoutMkLst>
        </pc:sldLayoutChg>
      </pc:sldMasterChg>
    </pc:docChg>
  </pc:docChgLst>
  <pc:docChgLst>
    <pc:chgData name="III Congresso Aeroespacial Brasileiro" userId="S::cab3@unb.br::c2f527d7-50de-4dd5-b71a-27d7c9df54c0" providerId="AD" clId="Web-{327F4A33-B79B-BA99-031E-C80A10C362CA}"/>
    <pc:docChg chg="modSld">
      <pc:chgData name="III Congresso Aeroespacial Brasileiro" userId="S::cab3@unb.br::c2f527d7-50de-4dd5-b71a-27d7c9df54c0" providerId="AD" clId="Web-{327F4A33-B79B-BA99-031E-C80A10C362CA}" dt="2025-05-13T19:58:43.457" v="3" actId="20577"/>
      <pc:docMkLst>
        <pc:docMk/>
      </pc:docMkLst>
      <pc:sldChg chg="modSp">
        <pc:chgData name="III Congresso Aeroespacial Brasileiro" userId="S::cab3@unb.br::c2f527d7-50de-4dd5-b71a-27d7c9df54c0" providerId="AD" clId="Web-{327F4A33-B79B-BA99-031E-C80A10C362CA}" dt="2025-05-13T19:58:43.457" v="3" actId="20577"/>
        <pc:sldMkLst>
          <pc:docMk/>
          <pc:sldMk cId="817603260" sldId="257"/>
        </pc:sldMkLst>
        <pc:spChg chg="mod">
          <ac:chgData name="III Congresso Aeroespacial Brasileiro" userId="S::cab3@unb.br::c2f527d7-50de-4dd5-b71a-27d7c9df54c0" providerId="AD" clId="Web-{327F4A33-B79B-BA99-031E-C80A10C362CA}" dt="2025-05-13T19:58:43.457" v="3" actId="20577"/>
          <ac:spMkLst>
            <pc:docMk/>
            <pc:sldMk cId="817603260" sldId="257"/>
            <ac:spMk id="10" creationId="{E6C20CA1-ED54-497B-9C1F-03DC00DED394}"/>
          </ac:spMkLst>
        </pc:spChg>
      </pc:sldChg>
      <pc:sldChg chg="modSp">
        <pc:chgData name="III Congresso Aeroespacial Brasileiro" userId="S::cab3@unb.br::c2f527d7-50de-4dd5-b71a-27d7c9df54c0" providerId="AD" clId="Web-{327F4A33-B79B-BA99-031E-C80A10C362CA}" dt="2025-05-13T19:58:11.331" v="2" actId="1076"/>
        <pc:sldMkLst>
          <pc:docMk/>
          <pc:sldMk cId="3981173332" sldId="259"/>
        </pc:sldMkLst>
        <pc:picChg chg="mod">
          <ac:chgData name="III Congresso Aeroespacial Brasileiro" userId="S::cab3@unb.br::c2f527d7-50de-4dd5-b71a-27d7c9df54c0" providerId="AD" clId="Web-{327F4A33-B79B-BA99-031E-C80A10C362CA}" dt="2025-05-13T19:58:11.331" v="2" actId="1076"/>
          <ac:picMkLst>
            <pc:docMk/>
            <pc:sldMk cId="3981173332" sldId="259"/>
            <ac:picMk id="4" creationId="{27F9F07B-11AC-4DED-B2B7-5DC38FB661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935D8-266E-CBA5-2153-152F5E113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1FAFF4-6300-73B9-A11E-2262A1F7E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90504D-073F-C06C-CCB5-B8A5A0C0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3652-1951-4038-B79C-1C2B6B466FD3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DD1B96-59DC-BFEC-A800-6326B8418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2AA06F-BD64-E97F-EB39-C6A85A6E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0AE8-536B-4991-9B4D-940972262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84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F74FF-66AB-E1C2-D131-5C4EC41B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F6CB78-7D96-A6AA-B218-738294634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63AD54-7FE1-8F55-0C50-0664CFFB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3652-1951-4038-B79C-1C2B6B466FD3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634C5C-49F4-24B1-FD1D-A39054D5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0350F1-05C1-234B-2681-887140B2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0AE8-536B-4991-9B4D-940972262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24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0F11A3-DDED-8989-9B48-1B258D882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92DB1B-8B65-7628-2956-31A990F28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AB7AAA-A9E9-6245-0DBE-7F83B3A1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3652-1951-4038-B79C-1C2B6B466FD3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B1049D-1552-9BEF-BD3F-743CB25F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9C3E02-BB36-0617-C3E8-59493BC4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0AE8-536B-4991-9B4D-940972262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D8FBE-66C5-D7C0-BE7E-74D82955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79949-5237-4A81-4C50-98602FA39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759327-FB4A-96AE-0B73-170CC94A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3652-1951-4038-B79C-1C2B6B466FD3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0BA62C-E83A-B172-83D6-D5BD1349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A28F1A-AAF4-01EE-54AA-9EFD7A49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0AE8-536B-4991-9B4D-940972262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7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8DE81-BF2C-4295-A9C1-8C9FDC817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81350B-68EF-B012-FF04-7C11C3DBD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1F8AF8-A0D8-38EC-1130-1C96A07D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3652-1951-4038-B79C-1C2B6B466FD3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450862-48AF-815C-F922-D890DFF1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9CDDC6-B90B-661A-C1EC-33B061BB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0AE8-536B-4991-9B4D-940972262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9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2509A-5D1E-0640-92BE-E94E5C0A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08D0CF-9AE2-C78A-7187-D8110CE67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69F398-1D39-4F82-F87E-768AF7436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EAC096-64AD-819A-2C17-481E1C062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3652-1951-4038-B79C-1C2B6B466FD3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49CC09-42FA-44BF-CEB7-3DC3299F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9EF932-8301-C58D-D833-F7AE605F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0AE8-536B-4991-9B4D-940972262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46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7C71B-FB12-7694-43C6-1C6FEC89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BB68FB-19CC-1AB1-8370-48885DB9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7F1EC6-5C75-F80B-76C0-D30D8DAF0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B8EE1F-501E-8F7C-EC81-F313D6105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649ABB0-62B4-65AF-7EA0-AD214AC7C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2C1DE75-F5C5-AD5B-CE54-9FA167B3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3652-1951-4038-B79C-1C2B6B466FD3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147BCE-A8C9-FFAE-612B-3E4237AA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F1110F0-C4F8-E14D-10D2-B860C13E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0AE8-536B-4991-9B4D-940972262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02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CF02A-0B04-C500-2A66-CEBD375EF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F6F1757-1668-7CB3-5091-41F5478E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3652-1951-4038-B79C-1C2B6B466FD3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3EF11F-5DA1-579C-AF8B-50A85C36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9EAE8F1-270B-9F28-C2FD-914436EC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0AE8-536B-4991-9B4D-940972262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89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04A9193-EF9B-15E7-05BD-CD0639323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3652-1951-4038-B79C-1C2B6B466FD3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2D0FD0E-D5A0-C5B7-54E5-27FF8CC2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107B36-DEEC-6B0C-5C03-9149B100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0AE8-536B-4991-9B4D-940972262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46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39354-34A1-FE8D-79E8-DE027328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2EB14E-B1C4-2B87-93C0-71AA55654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7288A2F-0FA4-8715-1820-2132A0907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B5D50E-3FEE-2D82-7172-154CC080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3652-1951-4038-B79C-1C2B6B466FD3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742C10-1FC6-D8A4-E051-065F6F5D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BD56FA-3D2A-4DD6-D70A-35590B18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0AE8-536B-4991-9B4D-940972262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2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50CEC-0666-C64B-B6FA-7D4B88A1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D76CE5E-8868-9069-7E03-E90BC7861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628D1C-0119-6305-D21B-9B445A12B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F03C61-7BC0-BFC0-F254-B59B000F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3652-1951-4038-B79C-1C2B6B466FD3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04C9B3-66C3-3BE1-1F6D-16ED06F1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1203C8-D3FA-2320-A5AE-AF50BD7E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0AE8-536B-4991-9B4D-940972262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89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7397072-9979-05D3-9DF7-BAC17F23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67359C-DC76-80D5-5EED-93AF8A58B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F0CCC2-BA26-F968-588E-4EEB4F84C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6C3652-1951-4038-B79C-1C2B6B466FD3}" type="datetimeFigureOut">
              <a:rPr lang="pt-BR" smtClean="0"/>
              <a:t>14/05/2025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59C08F-EC20-907A-00A8-E91596175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810B78-05FF-262C-DFF0-62EEDC284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150AE8-536B-4991-9B4D-940972262D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67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94EFD-39E8-4321-99D0-F8C10B1C1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7" r="33113"/>
          <a:stretch/>
        </p:blipFill>
        <p:spPr bwMode="auto">
          <a:xfrm>
            <a:off x="5424699" y="0"/>
            <a:ext cx="6766560" cy="686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Rectangle 14">
            <a:extLst>
              <a:ext uri="{FF2B5EF4-FFF2-40B4-BE49-F238E27FC236}">
                <a16:creationId xmlns:a16="http://schemas.microsoft.com/office/drawing/2014/main" id="{8328E6D3-0A05-4230-8D0F-29952BEA7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42" y="1234760"/>
            <a:ext cx="9275337" cy="2203284"/>
          </a:xfrm>
          <a:prstGeom prst="rect">
            <a:avLst/>
          </a:prstGeom>
          <a:solidFill>
            <a:srgbClr val="456FEF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7D284B3-C440-FF31-DA94-BBA906E5C0BE}"/>
              </a:ext>
            </a:extLst>
          </p:cNvPr>
          <p:cNvSpPr txBox="1"/>
          <p:nvPr/>
        </p:nvSpPr>
        <p:spPr>
          <a:xfrm>
            <a:off x="214103" y="3918446"/>
            <a:ext cx="30720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400" spc="60" dirty="0">
                <a:latin typeface="Raleway" pitchFamily="2" charset="-52"/>
              </a:rPr>
              <a:t>Authors</a:t>
            </a:r>
          </a:p>
          <a:p>
            <a:endParaRPr lang="en-US" kern="1400" spc="60">
              <a:latin typeface="Raleway" pitchFamily="2" charset="-52"/>
            </a:endParaRPr>
          </a:p>
          <a:p>
            <a:endParaRPr lang="en-US" kern="1400" spc="60" dirty="0">
              <a:latin typeface="Raleway" pitchFamily="2" charset="-52"/>
            </a:endParaRPr>
          </a:p>
          <a:p>
            <a:r>
              <a:rPr lang="en-US" kern="1400" spc="60" dirty="0">
                <a:latin typeface="Raleway" pitchFamily="2" charset="-52"/>
              </a:rPr>
              <a:t>Institution/Company</a:t>
            </a:r>
          </a:p>
          <a:p>
            <a:endParaRPr lang="pt-BR" sz="2000" dirty="0">
              <a:solidFill>
                <a:srgbClr val="152E46"/>
              </a:solidFill>
              <a:latin typeface="Keep Calm Med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6C20CA1-ED54-497B-9C1F-03DC00DED394}"/>
              </a:ext>
            </a:extLst>
          </p:cNvPr>
          <p:cNvSpPr txBox="1"/>
          <p:nvPr/>
        </p:nvSpPr>
        <p:spPr>
          <a:xfrm>
            <a:off x="256179" y="1431449"/>
            <a:ext cx="92457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kern="1400" spc="60" dirty="0">
                <a:latin typeface="Raleway"/>
              </a:rPr>
              <a:t>Welcome to the III Brazilian Aerospace Congress</a:t>
            </a:r>
          </a:p>
          <a:p>
            <a:endParaRPr lang="pt-BR" sz="4000" b="1" kern="1400" spc="60" dirty="0">
              <a:latin typeface="Raleway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F70EA7-5226-477C-A09A-45750A79E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41" y="84298"/>
            <a:ext cx="2349442" cy="88104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9137A55-F757-47DE-88A4-6D84485DACB8}"/>
              </a:ext>
            </a:extLst>
          </p:cNvPr>
          <p:cNvSpPr txBox="1"/>
          <p:nvPr/>
        </p:nvSpPr>
        <p:spPr>
          <a:xfrm>
            <a:off x="5448673" y="-2724"/>
            <a:ext cx="4499610" cy="143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kern="1400" spc="60" dirty="0">
                <a:ln>
                  <a:noFill/>
                </a:ln>
                <a:effectLst/>
                <a:latin typeface="Raleway" pitchFamily="2" charset="-52"/>
              </a:rPr>
              <a:t>III Brazilian Aerospace Congress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400" spc="160" dirty="0">
                <a:ln>
                  <a:noFill/>
                </a:ln>
                <a:effectLst/>
                <a:latin typeface="Raleway" pitchFamily="2" charset="-52"/>
              </a:rPr>
              <a:t>Brasilia, DF, Brazil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pt-BR" sz="1600" kern="1400" spc="160" dirty="0">
                <a:latin typeface="Raleway" pitchFamily="2" charset="-52"/>
              </a:rPr>
              <a:t>September 22nd to 24th, 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t-BR" sz="800" b="1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0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0F32D-C85D-5B8F-74EB-1F623BFD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" pitchFamily="2" charset="-52"/>
              </a:rPr>
              <a:t>Title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557B5D-89A3-9F76-C442-AA9EC0596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Raleway" pitchFamily="2" charset="-52"/>
              </a:rPr>
              <a:t>Development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F9F07B-11AC-4DED-B2B7-5DC38FB66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900" y="24606"/>
            <a:ext cx="1816100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7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F94EFD-39E8-4321-99D0-F8C10B1C1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27" r="33113"/>
          <a:stretch/>
        </p:blipFill>
        <p:spPr bwMode="auto">
          <a:xfrm>
            <a:off x="5424699" y="0"/>
            <a:ext cx="6766560" cy="686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Rectangle 14">
            <a:extLst>
              <a:ext uri="{FF2B5EF4-FFF2-40B4-BE49-F238E27FC236}">
                <a16:creationId xmlns:a16="http://schemas.microsoft.com/office/drawing/2014/main" id="{8328E6D3-0A05-4230-8D0F-29952BEA7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79" y="3348944"/>
            <a:ext cx="9275337" cy="2203284"/>
          </a:xfrm>
          <a:prstGeom prst="rect">
            <a:avLst/>
          </a:prstGeom>
          <a:solidFill>
            <a:srgbClr val="456FEF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7D284B3-C440-FF31-DA94-BBA906E5C0BE}"/>
              </a:ext>
            </a:extLst>
          </p:cNvPr>
          <p:cNvSpPr txBox="1"/>
          <p:nvPr/>
        </p:nvSpPr>
        <p:spPr>
          <a:xfrm>
            <a:off x="256178" y="412983"/>
            <a:ext cx="30720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400" spc="60" dirty="0">
                <a:latin typeface="Raleway" pitchFamily="2" charset="-52"/>
              </a:rPr>
              <a:t>Acknowledgements</a:t>
            </a:r>
            <a:r>
              <a:rPr lang="pt-BR" kern="1400" spc="60" dirty="0">
                <a:latin typeface="Raleway" pitchFamily="2" charset="-52"/>
              </a:rPr>
              <a:t> </a:t>
            </a:r>
          </a:p>
          <a:p>
            <a:endParaRPr lang="pt-BR" sz="2000" dirty="0">
              <a:solidFill>
                <a:srgbClr val="152E46"/>
              </a:solidFill>
              <a:latin typeface="Keep Calm Med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6C20CA1-ED54-497B-9C1F-03DC00DED394}"/>
              </a:ext>
            </a:extLst>
          </p:cNvPr>
          <p:cNvSpPr txBox="1"/>
          <p:nvPr/>
        </p:nvSpPr>
        <p:spPr>
          <a:xfrm>
            <a:off x="500019" y="4103529"/>
            <a:ext cx="9424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1400" spc="60" dirty="0">
                <a:latin typeface="Raleway" pitchFamily="2" charset="-52"/>
              </a:rPr>
              <a:t>Thank You!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F70EA7-5226-477C-A09A-45750A79E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57" y="5783574"/>
            <a:ext cx="2349442" cy="88104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68B4580-339B-44F0-A974-2D5A499EEC73}"/>
              </a:ext>
            </a:extLst>
          </p:cNvPr>
          <p:cNvSpPr txBox="1"/>
          <p:nvPr/>
        </p:nvSpPr>
        <p:spPr>
          <a:xfrm>
            <a:off x="256178" y="2147604"/>
            <a:ext cx="30720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400" spc="60" dirty="0">
                <a:latin typeface="Raleway" pitchFamily="2" charset="-52"/>
              </a:rPr>
              <a:t>Contact</a:t>
            </a:r>
          </a:p>
          <a:p>
            <a:endParaRPr lang="pt-BR" sz="2000" dirty="0">
              <a:solidFill>
                <a:srgbClr val="152E46"/>
              </a:solidFill>
              <a:latin typeface="Keep Calm Med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2B62EE-79A5-4AED-A8AE-EBEC8EC0B422}"/>
              </a:ext>
            </a:extLst>
          </p:cNvPr>
          <p:cNvSpPr txBox="1"/>
          <p:nvPr/>
        </p:nvSpPr>
        <p:spPr>
          <a:xfrm>
            <a:off x="5424699" y="5711847"/>
            <a:ext cx="4499610" cy="12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kern="1400" spc="60" dirty="0">
                <a:ln>
                  <a:noFill/>
                </a:ln>
                <a:effectLst/>
                <a:latin typeface="Raleway" pitchFamily="2" charset="-52"/>
              </a:rPr>
              <a:t>III Brazilian Aerospace Congress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400" spc="160" dirty="0">
                <a:ln>
                  <a:noFill/>
                </a:ln>
                <a:effectLst/>
                <a:latin typeface="Raleway" pitchFamily="2" charset="-52"/>
              </a:rPr>
              <a:t>Brasilia, DF, Brazil</a:t>
            </a:r>
            <a:r>
              <a:rPr lang="en-US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pt-BR" sz="1600" kern="1400" spc="160" dirty="0">
                <a:latin typeface="Raleway" pitchFamily="2" charset="-52"/>
              </a:rPr>
              <a:t>September 22nd to 24th, 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45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48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Keep Calm Med</vt:lpstr>
      <vt:lpstr>Raleway</vt:lpstr>
      <vt:lpstr>Tema do Office</vt:lpstr>
      <vt:lpstr>Apresentação do PowerPoint</vt:lpstr>
      <vt:lpstr>Title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daiana f bisognini</dc:creator>
  <cp:lastModifiedBy>Artem Andrianov</cp:lastModifiedBy>
  <cp:revision>16</cp:revision>
  <dcterms:created xsi:type="dcterms:W3CDTF">2024-05-09T19:05:18Z</dcterms:created>
  <dcterms:modified xsi:type="dcterms:W3CDTF">2025-05-14T12:13:50Z</dcterms:modified>
</cp:coreProperties>
</file>