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 userDrawn="1">
          <p15:clr>
            <a:srgbClr val="A4A3A4"/>
          </p15:clr>
        </p15:guide>
        <p15:guide id="2" pos="102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CAF9"/>
    <a:srgbClr val="09135E"/>
    <a:srgbClr val="FC8C10"/>
    <a:srgbClr val="E4EDF0"/>
    <a:srgbClr val="6797AA"/>
    <a:srgbClr val="FD9C31"/>
    <a:srgbClr val="FEC382"/>
    <a:srgbClr val="78A4B4"/>
    <a:srgbClr val="DBE7EB"/>
    <a:srgbClr val="E8EE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8D230F3-CF80-4859-8CE7-A43EE81993B5}" styleName="Estilo Claro 1 - Ênfas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4648"/>
  </p:normalViewPr>
  <p:slideViewPr>
    <p:cSldViewPr>
      <p:cViewPr>
        <p:scale>
          <a:sx n="25" d="100"/>
          <a:sy n="25" d="100"/>
        </p:scale>
        <p:origin x="581" y="14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80000" cy="18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lson Dalla" userId="3e7cd3f6f16cff0d" providerId="LiveId" clId="{57754611-D060-458F-9DC5-74B4B46BBA59}"/>
    <pc:docChg chg="modSld">
      <pc:chgData name="Vilson Dalla" userId="3e7cd3f6f16cff0d" providerId="LiveId" clId="{57754611-D060-458F-9DC5-74B4B46BBA59}" dt="2024-06-21T14:10:52.076" v="1" actId="29295"/>
      <pc:docMkLst>
        <pc:docMk/>
      </pc:docMkLst>
      <pc:sldChg chg="modSp mod">
        <pc:chgData name="Vilson Dalla" userId="3e7cd3f6f16cff0d" providerId="LiveId" clId="{57754611-D060-458F-9DC5-74B4B46BBA59}" dt="2024-06-21T14:10:52.076" v="1" actId="29295"/>
        <pc:sldMkLst>
          <pc:docMk/>
          <pc:sldMk cId="3323951494" sldId="264"/>
        </pc:sldMkLst>
        <pc:picChg chg="mod">
          <ac:chgData name="Vilson Dalla" userId="3e7cd3f6f16cff0d" providerId="LiveId" clId="{57754611-D060-458F-9DC5-74B4B46BBA59}" dt="2024-06-21T14:10:46.512" v="0" actId="29295"/>
          <ac:picMkLst>
            <pc:docMk/>
            <pc:sldMk cId="3323951494" sldId="264"/>
            <ac:picMk id="24" creationId="{634C63E5-3B29-AC4A-6B7F-D3610FC2040F}"/>
          </ac:picMkLst>
        </pc:picChg>
        <pc:picChg chg="mod">
          <ac:chgData name="Vilson Dalla" userId="3e7cd3f6f16cff0d" providerId="LiveId" clId="{57754611-D060-458F-9DC5-74B4B46BBA59}" dt="2024-06-21T14:10:52.076" v="1" actId="29295"/>
          <ac:picMkLst>
            <pc:docMk/>
            <pc:sldMk cId="3323951494" sldId="264"/>
            <ac:picMk id="49" creationId="{979354B6-ADE9-322C-C2B4-3E4C8BC0C3C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69A9-AE2D-4EB2-97B3-251327D7488E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579C-0CE6-46A7-AD67-679867BBED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071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69A9-AE2D-4EB2-97B3-251327D7488E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579C-0CE6-46A7-AD67-679867BBED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569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69A9-AE2D-4EB2-97B3-251327D7488E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579C-0CE6-46A7-AD67-679867BBED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2866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69A9-AE2D-4EB2-97B3-251327D7488E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579C-0CE6-46A7-AD67-679867BBED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0662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69A9-AE2D-4EB2-97B3-251327D7488E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579C-0CE6-46A7-AD67-679867BBED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5531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69A9-AE2D-4EB2-97B3-251327D7488E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579C-0CE6-46A7-AD67-679867BBED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2168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69A9-AE2D-4EB2-97B3-251327D7488E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579C-0CE6-46A7-AD67-679867BBED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5974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69A9-AE2D-4EB2-97B3-251327D7488E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579C-0CE6-46A7-AD67-679867BBED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7626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69A9-AE2D-4EB2-97B3-251327D7488E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579C-0CE6-46A7-AD67-679867BBED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2821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69A9-AE2D-4EB2-97B3-251327D7488E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579C-0CE6-46A7-AD67-679867BBED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4853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69A9-AE2D-4EB2-97B3-251327D7488E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579C-0CE6-46A7-AD67-679867BBED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3921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5069A9-AE2D-4EB2-97B3-251327D7488E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DD579C-0CE6-46A7-AD67-679867BBED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27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aixaDeTexto 19">
            <a:extLst>
              <a:ext uri="{FF2B5EF4-FFF2-40B4-BE49-F238E27FC236}">
                <a16:creationId xmlns:a16="http://schemas.microsoft.com/office/drawing/2014/main" id="{B32DBA98-82A7-A9DA-D427-2BCF978FEAA7}"/>
              </a:ext>
            </a:extLst>
          </p:cNvPr>
          <p:cNvSpPr txBox="1"/>
          <p:nvPr/>
        </p:nvSpPr>
        <p:spPr>
          <a:xfrm>
            <a:off x="1079644" y="8712969"/>
            <a:ext cx="14760000" cy="10080000"/>
          </a:xfrm>
          <a:prstGeom prst="rect">
            <a:avLst/>
          </a:prstGeom>
          <a:solidFill>
            <a:schemeClr val="bg1"/>
          </a:solidFill>
        </p:spPr>
        <p:txBody>
          <a:bodyPr wrap="square" lIns="360000" tIns="360000" rIns="360000" bIns="360000" numCol="1" spcCol="360000" rtlCol="0">
            <a:noAutofit/>
          </a:bodyPr>
          <a:lstStyle/>
          <a:p>
            <a:pPr algn="just"/>
            <a:r>
              <a:rPr lang="pt-BR" sz="5400" b="1" dirty="0">
                <a:solidFill>
                  <a:srgbClr val="09135E"/>
                </a:solidFill>
                <a:latin typeface="Raleway" pitchFamily="2" charset="-52"/>
              </a:rPr>
              <a:t>INTRODUCTION</a:t>
            </a:r>
          </a:p>
          <a:p>
            <a:pPr algn="just"/>
            <a:endParaRPr lang="pt-BR" sz="2000" dirty="0">
              <a:latin typeface="+mj-lt"/>
            </a:endParaRPr>
          </a:p>
          <a:p>
            <a:pPr algn="just"/>
            <a:r>
              <a:rPr lang="pt-BR" sz="3800" dirty="0" err="1">
                <a:latin typeface="Raleway" pitchFamily="2" charset="-52"/>
              </a:rPr>
              <a:t>Lorem</a:t>
            </a:r>
            <a:r>
              <a:rPr lang="pt-BR" sz="3800" dirty="0">
                <a:latin typeface="Raleway" pitchFamily="2" charset="-52"/>
              </a:rPr>
              <a:t> ipsum </a:t>
            </a:r>
            <a:r>
              <a:rPr lang="pt-BR" sz="3800" dirty="0" err="1">
                <a:latin typeface="Raleway" pitchFamily="2" charset="-52"/>
              </a:rPr>
              <a:t>dolor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sit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amet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consectetur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adipiscing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elit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Fusce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posuere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nisi</a:t>
            </a:r>
            <a:r>
              <a:rPr lang="pt-BR" sz="3800" dirty="0">
                <a:latin typeface="Raleway" pitchFamily="2" charset="-52"/>
              </a:rPr>
              <a:t> eu </a:t>
            </a:r>
            <a:r>
              <a:rPr lang="pt-BR" sz="3800" dirty="0" err="1">
                <a:latin typeface="Raleway" pitchFamily="2" charset="-52"/>
              </a:rPr>
              <a:t>hendrerit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tempor</a:t>
            </a:r>
            <a:r>
              <a:rPr lang="pt-BR" sz="3800" dirty="0">
                <a:latin typeface="Raleway" pitchFamily="2" charset="-52"/>
              </a:rPr>
              <a:t>, ipsum </a:t>
            </a:r>
            <a:r>
              <a:rPr lang="pt-BR" sz="3800" dirty="0" err="1">
                <a:latin typeface="Raleway" pitchFamily="2" charset="-52"/>
              </a:rPr>
              <a:t>eros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facilisis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ligula</a:t>
            </a:r>
            <a:r>
              <a:rPr lang="pt-BR" sz="3800" dirty="0">
                <a:latin typeface="Raleway" pitchFamily="2" charset="-52"/>
              </a:rPr>
              <a:t>, in </a:t>
            </a:r>
            <a:r>
              <a:rPr lang="pt-BR" sz="3800" dirty="0" err="1">
                <a:latin typeface="Raleway" pitchFamily="2" charset="-52"/>
              </a:rPr>
              <a:t>dignissim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ligula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lorem</a:t>
            </a:r>
            <a:r>
              <a:rPr lang="pt-BR" sz="3800" dirty="0">
                <a:latin typeface="Raleway" pitchFamily="2" charset="-52"/>
              </a:rPr>
              <a:t> non </a:t>
            </a:r>
            <a:r>
              <a:rPr lang="pt-BR" sz="3800" dirty="0" err="1">
                <a:latin typeface="Raleway" pitchFamily="2" charset="-52"/>
              </a:rPr>
              <a:t>sapien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Nullam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vestibulum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felis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vel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facilisis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fringilla</a:t>
            </a:r>
            <a:r>
              <a:rPr lang="pt-BR" sz="3800" dirty="0">
                <a:latin typeface="Raleway" pitchFamily="2" charset="-52"/>
              </a:rPr>
              <a:t>, justo libero </a:t>
            </a:r>
            <a:r>
              <a:rPr lang="pt-BR" sz="3800" dirty="0" err="1">
                <a:latin typeface="Raleway" pitchFamily="2" charset="-52"/>
              </a:rPr>
              <a:t>efficitur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lacus</a:t>
            </a:r>
            <a:r>
              <a:rPr lang="pt-BR" sz="3800" dirty="0">
                <a:latin typeface="Raleway" pitchFamily="2" charset="-52"/>
              </a:rPr>
              <a:t>, non </a:t>
            </a:r>
            <a:r>
              <a:rPr lang="pt-BR" sz="3800" dirty="0" err="1">
                <a:latin typeface="Raleway" pitchFamily="2" charset="-52"/>
              </a:rPr>
              <a:t>egestas</a:t>
            </a:r>
            <a:r>
              <a:rPr lang="pt-BR" sz="3800" dirty="0">
                <a:latin typeface="Raleway" pitchFamily="2" charset="-52"/>
              </a:rPr>
              <a:t> libero erat </a:t>
            </a:r>
            <a:r>
              <a:rPr lang="pt-BR" sz="3800" dirty="0" err="1">
                <a:latin typeface="Raleway" pitchFamily="2" charset="-52"/>
              </a:rPr>
              <a:t>eget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felis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Praesent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malesuada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lectus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vel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risus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venenatis</a:t>
            </a:r>
            <a:r>
              <a:rPr lang="pt-BR" sz="3800" dirty="0">
                <a:latin typeface="Raleway" pitchFamily="2" charset="-52"/>
              </a:rPr>
              <a:t>, a </a:t>
            </a:r>
            <a:r>
              <a:rPr lang="pt-BR" sz="3800" dirty="0" err="1">
                <a:latin typeface="Raleway" pitchFamily="2" charset="-52"/>
              </a:rPr>
              <a:t>auctor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elit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ullamcorper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Sed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sit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amet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ligula</a:t>
            </a:r>
            <a:r>
              <a:rPr lang="pt-BR" sz="3800" dirty="0">
                <a:latin typeface="Raleway" pitchFamily="2" charset="-52"/>
              </a:rPr>
              <a:t> in magna </a:t>
            </a:r>
            <a:r>
              <a:rPr lang="pt-BR" sz="3800" dirty="0" err="1">
                <a:latin typeface="Raleway" pitchFamily="2" charset="-52"/>
              </a:rPr>
              <a:t>fermentum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hendrerit</a:t>
            </a:r>
            <a:r>
              <a:rPr lang="pt-BR" sz="3800" dirty="0">
                <a:latin typeface="Raleway" pitchFamily="2" charset="-52"/>
              </a:rPr>
              <a:t> a </a:t>
            </a:r>
            <a:r>
              <a:rPr lang="pt-BR" sz="3800" dirty="0" err="1">
                <a:latin typeface="Raleway" pitchFamily="2" charset="-52"/>
              </a:rPr>
              <a:t>at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purus</a:t>
            </a:r>
            <a:r>
              <a:rPr lang="pt-BR" sz="3800" dirty="0">
                <a:latin typeface="Raleway" pitchFamily="2" charset="-52"/>
              </a:rPr>
              <a:t>. </a:t>
            </a:r>
          </a:p>
          <a:p>
            <a:pPr algn="just"/>
            <a:r>
              <a:rPr lang="pt-BR" sz="3800" dirty="0" err="1">
                <a:latin typeface="Raleway" pitchFamily="2" charset="-52"/>
              </a:rPr>
              <a:t>Quisque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luctus</a:t>
            </a:r>
            <a:r>
              <a:rPr lang="pt-BR" sz="3800" dirty="0">
                <a:latin typeface="Raleway" pitchFamily="2" charset="-52"/>
              </a:rPr>
              <a:t>, libero </a:t>
            </a:r>
            <a:r>
              <a:rPr lang="pt-BR" sz="3800" dirty="0" err="1">
                <a:latin typeface="Raleway" pitchFamily="2" charset="-52"/>
              </a:rPr>
              <a:t>nec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egestas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cursus</a:t>
            </a:r>
            <a:r>
              <a:rPr lang="pt-BR" sz="3800" dirty="0">
                <a:latin typeface="Raleway" pitchFamily="2" charset="-52"/>
              </a:rPr>
              <a:t>, erat </a:t>
            </a:r>
            <a:r>
              <a:rPr lang="pt-BR" sz="3800" dirty="0" err="1">
                <a:latin typeface="Raleway" pitchFamily="2" charset="-52"/>
              </a:rPr>
              <a:t>sapien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fringilla</a:t>
            </a:r>
            <a:r>
              <a:rPr lang="pt-BR" sz="3800" dirty="0">
                <a:latin typeface="Raleway" pitchFamily="2" charset="-52"/>
              </a:rPr>
              <a:t> libero, a </a:t>
            </a:r>
            <a:r>
              <a:rPr lang="pt-BR" sz="3800" dirty="0" err="1">
                <a:latin typeface="Raleway" pitchFamily="2" charset="-52"/>
              </a:rPr>
              <a:t>bibendum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purus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elit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vel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dui.Vestibulum</a:t>
            </a:r>
            <a:r>
              <a:rPr lang="pt-BR" sz="3800" dirty="0">
                <a:latin typeface="Raleway" pitchFamily="2" charset="-52"/>
              </a:rPr>
              <a:t> ante ipsum </a:t>
            </a:r>
            <a:r>
              <a:rPr lang="pt-BR" sz="3800" dirty="0" err="1">
                <a:latin typeface="Raleway" pitchFamily="2" charset="-52"/>
              </a:rPr>
              <a:t>primis</a:t>
            </a:r>
            <a:r>
              <a:rPr lang="pt-BR" sz="3800" dirty="0">
                <a:latin typeface="Raleway" pitchFamily="2" charset="-52"/>
              </a:rPr>
              <a:t> in </a:t>
            </a:r>
            <a:r>
              <a:rPr lang="pt-BR" sz="3800" dirty="0" err="1">
                <a:latin typeface="Raleway" pitchFamily="2" charset="-52"/>
              </a:rPr>
              <a:t>faucibus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orci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luctus</a:t>
            </a:r>
            <a:r>
              <a:rPr lang="pt-BR" sz="3800" dirty="0">
                <a:latin typeface="Raleway" pitchFamily="2" charset="-52"/>
              </a:rPr>
              <a:t> et </a:t>
            </a:r>
            <a:r>
              <a:rPr lang="pt-BR" sz="3800" dirty="0" err="1">
                <a:latin typeface="Raleway" pitchFamily="2" charset="-52"/>
              </a:rPr>
              <a:t>ultrices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posuere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cubilia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curae</a:t>
            </a:r>
            <a:r>
              <a:rPr lang="pt-BR" sz="3800" dirty="0">
                <a:latin typeface="Raleway" pitchFamily="2" charset="-52"/>
              </a:rPr>
              <a:t>; </a:t>
            </a:r>
            <a:r>
              <a:rPr lang="pt-BR" sz="3800" dirty="0" err="1">
                <a:latin typeface="Raleway" pitchFamily="2" charset="-52"/>
              </a:rPr>
              <a:t>Cras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vehicula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dui</a:t>
            </a:r>
            <a:r>
              <a:rPr lang="pt-BR" sz="3800" dirty="0">
                <a:latin typeface="Raleway" pitchFamily="2" charset="-52"/>
              </a:rPr>
              <a:t> non </a:t>
            </a:r>
            <a:r>
              <a:rPr lang="pt-BR" sz="3800" dirty="0" err="1">
                <a:latin typeface="Raleway" pitchFamily="2" charset="-52"/>
              </a:rPr>
              <a:t>pharetra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vestibulum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elit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turpis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fermentum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velit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vel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interdum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dolor</a:t>
            </a:r>
            <a:r>
              <a:rPr lang="pt-BR" sz="3800" dirty="0">
                <a:latin typeface="Raleway" pitchFamily="2" charset="-52"/>
              </a:rPr>
              <a:t> magna non </a:t>
            </a:r>
            <a:r>
              <a:rPr lang="pt-BR" sz="3800" dirty="0" err="1">
                <a:latin typeface="Raleway" pitchFamily="2" charset="-52"/>
              </a:rPr>
              <a:t>leo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Nulla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facilisi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Vivamus</a:t>
            </a:r>
            <a:r>
              <a:rPr lang="pt-BR" sz="3800" dirty="0">
                <a:latin typeface="Raleway" pitchFamily="2" charset="-52"/>
              </a:rPr>
              <a:t> quis </a:t>
            </a:r>
            <a:r>
              <a:rPr lang="pt-BR" sz="3800" dirty="0" err="1">
                <a:latin typeface="Raleway" pitchFamily="2" charset="-52"/>
              </a:rPr>
              <a:t>arcu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nisl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fringilla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facilisis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Donec</a:t>
            </a:r>
            <a:r>
              <a:rPr lang="pt-BR" sz="3800" dirty="0">
                <a:latin typeface="Raleway" pitchFamily="2" charset="-52"/>
              </a:rPr>
              <a:t> vitae augue urna.</a:t>
            </a:r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CCCDC8E0-8905-5905-E539-4028B1B702B3}"/>
              </a:ext>
            </a:extLst>
          </p:cNvPr>
          <p:cNvSpPr txBox="1"/>
          <p:nvPr/>
        </p:nvSpPr>
        <p:spPr>
          <a:xfrm>
            <a:off x="2034470" y="5844714"/>
            <a:ext cx="28494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+mj-lt"/>
                <a:ea typeface="Roboto Light" panose="02000000000000000000" pitchFamily="2" charset="0"/>
              </a:rPr>
              <a:t>Full Name</a:t>
            </a:r>
            <a:r>
              <a:rPr lang="en-US" sz="4400" b="1" baseline="30000" dirty="0">
                <a:latin typeface="+mj-lt"/>
                <a:ea typeface="Roboto Light" panose="02000000000000000000" pitchFamily="2" charset="0"/>
              </a:rPr>
              <a:t>(a)</a:t>
            </a:r>
            <a:r>
              <a:rPr lang="en-US" sz="4400" b="1" dirty="0">
                <a:latin typeface="+mj-lt"/>
                <a:ea typeface="Roboto Light" panose="02000000000000000000" pitchFamily="2" charset="0"/>
              </a:rPr>
              <a:t> *, Full Name</a:t>
            </a:r>
            <a:r>
              <a:rPr lang="en-US" sz="4400" b="1" baseline="30000" dirty="0">
                <a:latin typeface="+mj-lt"/>
                <a:ea typeface="Roboto Light" panose="02000000000000000000" pitchFamily="2" charset="0"/>
              </a:rPr>
              <a:t>(b)</a:t>
            </a:r>
            <a:r>
              <a:rPr lang="en-US" sz="4400" b="1" dirty="0">
                <a:latin typeface="+mj-lt"/>
                <a:ea typeface="Roboto Light" panose="02000000000000000000" pitchFamily="2" charset="0"/>
              </a:rPr>
              <a:t>, Full Name</a:t>
            </a:r>
            <a:r>
              <a:rPr lang="en-US" sz="4400" b="1" baseline="30000" dirty="0">
                <a:latin typeface="+mj-lt"/>
                <a:ea typeface="Roboto Light" panose="02000000000000000000" pitchFamily="2" charset="0"/>
              </a:rPr>
              <a:t>(b)</a:t>
            </a:r>
            <a:endParaRPr lang="en-US" sz="4400" b="1" dirty="0">
              <a:latin typeface="+mj-lt"/>
              <a:ea typeface="Roboto Light" panose="02000000000000000000" pitchFamily="2" charset="0"/>
            </a:endParaRPr>
          </a:p>
        </p:txBody>
      </p: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DCE2636B-45FC-BFB9-4B22-3DB662450F1E}"/>
              </a:ext>
            </a:extLst>
          </p:cNvPr>
          <p:cNvSpPr txBox="1"/>
          <p:nvPr/>
        </p:nvSpPr>
        <p:spPr>
          <a:xfrm>
            <a:off x="1009264" y="3600319"/>
            <a:ext cx="30240000" cy="1887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7000"/>
              </a:lnSpc>
            </a:pPr>
            <a:r>
              <a:rPr lang="en-US" sz="6600" b="1" dirty="0">
                <a:latin typeface="Raleway" pitchFamily="2" charset="-52"/>
              </a:rPr>
              <a:t>Title</a:t>
            </a:r>
          </a:p>
          <a:p>
            <a:pPr algn="ctr">
              <a:lnSpc>
                <a:spcPts val="7000"/>
              </a:lnSpc>
            </a:pPr>
            <a:r>
              <a:rPr lang="en-US" sz="6600" b="1" dirty="0">
                <a:latin typeface="Raleway" pitchFamily="2" charset="-52"/>
              </a:rPr>
              <a:t>(CAPITAL LETTERS)</a:t>
            </a:r>
          </a:p>
        </p:txBody>
      </p: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94AAE3EC-008A-A1FC-4DA9-CF854CEA6E8B}"/>
              </a:ext>
            </a:extLst>
          </p:cNvPr>
          <p:cNvSpPr txBox="1"/>
          <p:nvPr/>
        </p:nvSpPr>
        <p:spPr>
          <a:xfrm>
            <a:off x="2034470" y="6550716"/>
            <a:ext cx="284941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aseline="30000" dirty="0">
                <a:latin typeface="+mj-lt"/>
                <a:ea typeface="Roboto Light" panose="02000000000000000000" pitchFamily="2" charset="0"/>
              </a:rPr>
              <a:t>(a) </a:t>
            </a:r>
            <a:r>
              <a:rPr lang="en-US" sz="4000" dirty="0">
                <a:latin typeface="+mj-lt"/>
                <a:ea typeface="Roboto Light" panose="02000000000000000000" pitchFamily="2" charset="0"/>
              </a:rPr>
              <a:t>Department, Company, Brasilia, DF, Brazil</a:t>
            </a:r>
          </a:p>
          <a:p>
            <a:pPr algn="ctr"/>
            <a:r>
              <a:rPr lang="en-US" sz="4000" baseline="30000" dirty="0">
                <a:latin typeface="+mj-lt"/>
                <a:ea typeface="Roboto Light" panose="02000000000000000000" pitchFamily="2" charset="0"/>
              </a:rPr>
              <a:t>(b) </a:t>
            </a:r>
            <a:r>
              <a:rPr lang="en-US" sz="4000" dirty="0">
                <a:latin typeface="+mj-lt"/>
                <a:ea typeface="Roboto Light" panose="02000000000000000000" pitchFamily="2" charset="0"/>
              </a:rPr>
              <a:t>Faculty, University, Brasilia, DF, Brazil</a:t>
            </a:r>
          </a:p>
        </p:txBody>
      </p:sp>
      <p:cxnSp>
        <p:nvCxnSpPr>
          <p:cNvPr id="44" name="Conector reto 43">
            <a:extLst>
              <a:ext uri="{FF2B5EF4-FFF2-40B4-BE49-F238E27FC236}">
                <a16:creationId xmlns:a16="http://schemas.microsoft.com/office/drawing/2014/main" id="{BF554801-3058-42B8-EE0D-97312A6E89F6}"/>
              </a:ext>
            </a:extLst>
          </p:cNvPr>
          <p:cNvCxnSpPr>
            <a:cxnSpLocks/>
          </p:cNvCxnSpPr>
          <p:nvPr/>
        </p:nvCxnSpPr>
        <p:spPr>
          <a:xfrm>
            <a:off x="1161554" y="8054155"/>
            <a:ext cx="30240000" cy="0"/>
          </a:xfrm>
          <a:prstGeom prst="line">
            <a:avLst/>
          </a:prstGeom>
          <a:ln w="63500">
            <a:solidFill>
              <a:srgbClr val="09135E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CaixaDeTexto 45">
            <a:extLst>
              <a:ext uri="{FF2B5EF4-FFF2-40B4-BE49-F238E27FC236}">
                <a16:creationId xmlns:a16="http://schemas.microsoft.com/office/drawing/2014/main" id="{7895B5DE-0BD4-6CAE-0258-9244EB3A02F8}"/>
              </a:ext>
            </a:extLst>
          </p:cNvPr>
          <p:cNvSpPr txBox="1"/>
          <p:nvPr/>
        </p:nvSpPr>
        <p:spPr>
          <a:xfrm>
            <a:off x="1081928" y="19512969"/>
            <a:ext cx="14760000" cy="13679999"/>
          </a:xfrm>
          <a:prstGeom prst="rect">
            <a:avLst/>
          </a:prstGeom>
          <a:solidFill>
            <a:schemeClr val="bg1"/>
          </a:solidFill>
        </p:spPr>
        <p:txBody>
          <a:bodyPr wrap="square" lIns="360000" tIns="360000" rIns="360000" bIns="180000" numCol="1" spcCol="360000" rtlCol="0">
            <a:noAutofit/>
          </a:bodyPr>
          <a:lstStyle/>
          <a:p>
            <a:pPr algn="just"/>
            <a:r>
              <a:rPr lang="pt-BR" sz="5400" b="1" dirty="0">
                <a:solidFill>
                  <a:srgbClr val="09135E"/>
                </a:solidFill>
                <a:latin typeface="Raleway" pitchFamily="2" charset="-52"/>
              </a:rPr>
              <a:t>METHODOLOGY</a:t>
            </a:r>
          </a:p>
          <a:p>
            <a:pPr algn="just"/>
            <a:endParaRPr lang="pt-BR" sz="2000" dirty="0">
              <a:latin typeface="+mj-lt"/>
            </a:endParaRPr>
          </a:p>
          <a:p>
            <a:pPr algn="just"/>
            <a:r>
              <a:rPr lang="pt-BR" sz="3800" dirty="0" err="1">
                <a:latin typeface="Raleway" pitchFamily="2" charset="-52"/>
              </a:rPr>
              <a:t>Curabitur</a:t>
            </a:r>
            <a:r>
              <a:rPr lang="pt-BR" sz="3800" dirty="0">
                <a:latin typeface="Raleway" pitchFamily="2" charset="-52"/>
              </a:rPr>
              <a:t> non </a:t>
            </a:r>
            <a:r>
              <a:rPr lang="pt-BR" sz="3800" dirty="0" err="1">
                <a:latin typeface="Raleway" pitchFamily="2" charset="-52"/>
              </a:rPr>
              <a:t>nisi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nec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neque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ultrices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auctor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Nulla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facilisi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Sed</a:t>
            </a:r>
            <a:r>
              <a:rPr lang="pt-BR" sz="3800" dirty="0">
                <a:latin typeface="Raleway" pitchFamily="2" charset="-52"/>
              </a:rPr>
              <a:t> id urna non </a:t>
            </a:r>
            <a:r>
              <a:rPr lang="pt-BR" sz="3800" dirty="0" err="1">
                <a:latin typeface="Raleway" pitchFamily="2" charset="-52"/>
              </a:rPr>
              <a:t>quam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egestas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hendrerit</a:t>
            </a:r>
            <a:r>
              <a:rPr lang="pt-BR" sz="3800" dirty="0">
                <a:latin typeface="Raleway" pitchFamily="2" charset="-52"/>
              </a:rPr>
              <a:t> ac non </a:t>
            </a:r>
            <a:r>
              <a:rPr lang="pt-BR" sz="3800" dirty="0" err="1">
                <a:latin typeface="Raleway" pitchFamily="2" charset="-52"/>
              </a:rPr>
              <a:t>dolor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Donec</a:t>
            </a:r>
            <a:r>
              <a:rPr lang="pt-BR" sz="3800" dirty="0">
                <a:latin typeface="Raleway" pitchFamily="2" charset="-52"/>
              </a:rPr>
              <a:t> non </a:t>
            </a:r>
            <a:r>
              <a:rPr lang="pt-BR" sz="3800" dirty="0" err="1">
                <a:latin typeface="Raleway" pitchFamily="2" charset="-52"/>
              </a:rPr>
              <a:t>neque</a:t>
            </a:r>
            <a:r>
              <a:rPr lang="pt-BR" sz="3800" dirty="0">
                <a:latin typeface="Raleway" pitchFamily="2" charset="-52"/>
              </a:rPr>
              <a:t> a urna </a:t>
            </a:r>
            <a:r>
              <a:rPr lang="pt-BR" sz="3800" dirty="0" err="1">
                <a:latin typeface="Raleway" pitchFamily="2" charset="-52"/>
              </a:rPr>
              <a:t>dapibus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placerat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Phasellus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convallis</a:t>
            </a:r>
            <a:r>
              <a:rPr lang="pt-BR" sz="3800" dirty="0">
                <a:latin typeface="Raleway" pitchFamily="2" charset="-52"/>
              </a:rPr>
              <a:t>, sem ac </a:t>
            </a:r>
            <a:r>
              <a:rPr lang="pt-BR" sz="3800" dirty="0" err="1">
                <a:latin typeface="Raleway" pitchFamily="2" charset="-52"/>
              </a:rPr>
              <a:t>scelerisque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condimentum</a:t>
            </a:r>
            <a:r>
              <a:rPr lang="pt-BR" sz="3800" dirty="0">
                <a:latin typeface="Raleway" pitchFamily="2" charset="-52"/>
              </a:rPr>
              <a:t>, libero nunc </a:t>
            </a:r>
            <a:r>
              <a:rPr lang="pt-BR" sz="3800" dirty="0" err="1">
                <a:latin typeface="Raleway" pitchFamily="2" charset="-52"/>
              </a:rPr>
              <a:t>pretium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sapien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at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dictum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neque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arcu</a:t>
            </a:r>
            <a:r>
              <a:rPr lang="pt-BR" sz="3800" dirty="0">
                <a:latin typeface="Raleway" pitchFamily="2" charset="-52"/>
              </a:rPr>
              <a:t> non augue. </a:t>
            </a:r>
          </a:p>
          <a:p>
            <a:pPr algn="just"/>
            <a:endParaRPr lang="pt-BR" sz="4000" dirty="0"/>
          </a:p>
          <a:p>
            <a:pPr algn="just"/>
            <a:r>
              <a:rPr lang="en-US" sz="3800" b="1" dirty="0">
                <a:latin typeface="Raleway" pitchFamily="2" charset="-52"/>
              </a:rPr>
              <a:t>Table 1. Example. </a:t>
            </a:r>
            <a:endParaRPr lang="pt-BR" sz="3800" b="1" dirty="0">
              <a:latin typeface="Raleway" pitchFamily="2" charset="-52"/>
            </a:endParaRPr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r>
              <a:rPr lang="pt-BR" sz="3800" dirty="0" err="1">
                <a:latin typeface="Raleway" pitchFamily="2" charset="-52"/>
              </a:rPr>
              <a:t>Phasellus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tempor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nisi</a:t>
            </a:r>
            <a:r>
              <a:rPr lang="pt-BR" sz="3800" dirty="0">
                <a:latin typeface="Raleway" pitchFamily="2" charset="-52"/>
              </a:rPr>
              <a:t> ac </a:t>
            </a:r>
            <a:r>
              <a:rPr lang="pt-BR" sz="3800" dirty="0" err="1">
                <a:latin typeface="Raleway" pitchFamily="2" charset="-52"/>
              </a:rPr>
              <a:t>mauris</a:t>
            </a:r>
            <a:r>
              <a:rPr lang="pt-BR" sz="3800" dirty="0">
                <a:latin typeface="Raleway" pitchFamily="2" charset="-52"/>
              </a:rPr>
              <a:t> tempus, vitae </a:t>
            </a:r>
            <a:r>
              <a:rPr lang="pt-BR" sz="3800" dirty="0" err="1">
                <a:latin typeface="Raleway" pitchFamily="2" charset="-52"/>
              </a:rPr>
              <a:t>feugiat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nisl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consectetur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Aliquam</a:t>
            </a:r>
            <a:r>
              <a:rPr lang="pt-BR" sz="3800" dirty="0">
                <a:latin typeface="Raleway" pitchFamily="2" charset="-52"/>
              </a:rPr>
              <a:t> erat </a:t>
            </a:r>
            <a:r>
              <a:rPr lang="pt-BR" sz="3800" dirty="0" err="1">
                <a:latin typeface="Raleway" pitchFamily="2" charset="-52"/>
              </a:rPr>
              <a:t>volutpat</a:t>
            </a:r>
            <a:r>
              <a:rPr lang="pt-BR" sz="3800" dirty="0">
                <a:latin typeface="Raleway" pitchFamily="2" charset="-52"/>
              </a:rPr>
              <a:t>. Etiam </a:t>
            </a:r>
            <a:r>
              <a:rPr lang="pt-BR" sz="3800" dirty="0" err="1">
                <a:latin typeface="Raleway" pitchFamily="2" charset="-52"/>
              </a:rPr>
              <a:t>lacinia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felis</a:t>
            </a:r>
            <a:r>
              <a:rPr lang="pt-BR" sz="3800" dirty="0">
                <a:latin typeface="Raleway" pitchFamily="2" charset="-52"/>
              </a:rPr>
              <a:t> a </a:t>
            </a:r>
            <a:r>
              <a:rPr lang="pt-BR" sz="3800" dirty="0" err="1">
                <a:latin typeface="Raleway" pitchFamily="2" charset="-52"/>
              </a:rPr>
              <a:t>consectetur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aliquet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neque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lacus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blandit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lacus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at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fermentum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ex</a:t>
            </a:r>
            <a:r>
              <a:rPr lang="pt-BR" sz="3800" dirty="0">
                <a:latin typeface="Raleway" pitchFamily="2" charset="-52"/>
              </a:rPr>
              <a:t> augue </a:t>
            </a:r>
            <a:r>
              <a:rPr lang="pt-BR" sz="3800" dirty="0" err="1">
                <a:latin typeface="Raleway" pitchFamily="2" charset="-52"/>
              </a:rPr>
              <a:t>at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purus</a:t>
            </a:r>
            <a:r>
              <a:rPr lang="pt-BR" sz="3800" dirty="0">
                <a:latin typeface="Raleway" pitchFamily="2" charset="-52"/>
              </a:rPr>
              <a:t>. Etiam </a:t>
            </a:r>
            <a:r>
              <a:rPr lang="pt-BR" sz="3800" dirty="0" err="1">
                <a:latin typeface="Raleway" pitchFamily="2" charset="-52"/>
              </a:rPr>
              <a:t>convallis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tortor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nec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velit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sodales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sit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amet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suscipit</a:t>
            </a:r>
            <a:r>
              <a:rPr lang="pt-BR" sz="3800" dirty="0">
                <a:latin typeface="Raleway" pitchFamily="2" charset="-52"/>
              </a:rPr>
              <a:t> urna </a:t>
            </a:r>
            <a:r>
              <a:rPr lang="pt-BR" sz="3800" dirty="0" err="1">
                <a:latin typeface="Raleway" pitchFamily="2" charset="-52"/>
              </a:rPr>
              <a:t>bibendum</a:t>
            </a:r>
            <a:r>
              <a:rPr lang="pt-BR" sz="3800" dirty="0">
                <a:latin typeface="Raleway" pitchFamily="2" charset="-52"/>
              </a:rPr>
              <a:t>. </a:t>
            </a:r>
          </a:p>
        </p:txBody>
      </p: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30F46F1D-20C6-5160-B924-1FD4FA920DC8}"/>
              </a:ext>
            </a:extLst>
          </p:cNvPr>
          <p:cNvSpPr txBox="1"/>
          <p:nvPr/>
        </p:nvSpPr>
        <p:spPr>
          <a:xfrm>
            <a:off x="1068180" y="33912968"/>
            <a:ext cx="14760000" cy="6120000"/>
          </a:xfrm>
          <a:prstGeom prst="rect">
            <a:avLst/>
          </a:prstGeom>
          <a:solidFill>
            <a:schemeClr val="bg1"/>
          </a:solidFill>
        </p:spPr>
        <p:txBody>
          <a:bodyPr wrap="square" lIns="360000" tIns="360000" rIns="360000" bIns="180000" numCol="1" spcCol="360000" rtlCol="0">
            <a:noAutofit/>
          </a:bodyPr>
          <a:lstStyle/>
          <a:p>
            <a:pPr algn="just"/>
            <a:r>
              <a:rPr lang="pt-BR" sz="5400" b="1" dirty="0">
                <a:solidFill>
                  <a:srgbClr val="09135E"/>
                </a:solidFill>
                <a:latin typeface="Raleway" pitchFamily="2" charset="-52"/>
              </a:rPr>
              <a:t>RESULTS AND DISCUSSION</a:t>
            </a:r>
          </a:p>
          <a:p>
            <a:pPr algn="just"/>
            <a:endParaRPr lang="pt-BR" sz="4000" dirty="0">
              <a:latin typeface="+mj-lt"/>
            </a:endParaRPr>
          </a:p>
          <a:p>
            <a:pPr algn="just"/>
            <a:r>
              <a:rPr lang="pt-BR" sz="3800" dirty="0" err="1">
                <a:latin typeface="Raleway" pitchFamily="2" charset="-52"/>
              </a:rPr>
              <a:t>Nullam</a:t>
            </a:r>
            <a:r>
              <a:rPr lang="pt-BR" sz="3800" dirty="0">
                <a:latin typeface="Raleway" pitchFamily="2" charset="-52"/>
              </a:rPr>
              <a:t> ut </a:t>
            </a:r>
            <a:r>
              <a:rPr lang="pt-BR" sz="3800" dirty="0" err="1">
                <a:latin typeface="Raleway" pitchFamily="2" charset="-52"/>
              </a:rPr>
              <a:t>dapibus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nisl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Mauris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vehicula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lacinia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facilisis</a:t>
            </a:r>
            <a:r>
              <a:rPr lang="pt-BR" sz="3800" dirty="0">
                <a:latin typeface="Raleway" pitchFamily="2" charset="-52"/>
              </a:rPr>
              <a:t>. Nunc </a:t>
            </a:r>
            <a:r>
              <a:rPr lang="pt-BR" sz="3800" dirty="0" err="1">
                <a:latin typeface="Raleway" pitchFamily="2" charset="-52"/>
              </a:rPr>
              <a:t>venenatis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metus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nec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diam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volutpat</a:t>
            </a:r>
            <a:r>
              <a:rPr lang="pt-BR" sz="3800" dirty="0">
                <a:latin typeface="Raleway" pitchFamily="2" charset="-52"/>
              </a:rPr>
              <a:t>, ut </a:t>
            </a:r>
            <a:r>
              <a:rPr lang="pt-BR" sz="3800" dirty="0" err="1">
                <a:latin typeface="Raleway" pitchFamily="2" charset="-52"/>
              </a:rPr>
              <a:t>tincidunt</a:t>
            </a:r>
            <a:r>
              <a:rPr lang="pt-BR" sz="3800" dirty="0">
                <a:latin typeface="Raleway" pitchFamily="2" charset="-52"/>
              </a:rPr>
              <a:t> libero </a:t>
            </a:r>
            <a:r>
              <a:rPr lang="pt-BR" sz="3800" dirty="0" err="1">
                <a:latin typeface="Raleway" pitchFamily="2" charset="-52"/>
              </a:rPr>
              <a:t>pellentesque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Praesent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consequat</a:t>
            </a:r>
            <a:r>
              <a:rPr lang="pt-BR" sz="3800" dirty="0">
                <a:latin typeface="Raleway" pitchFamily="2" charset="-52"/>
              </a:rPr>
              <a:t> mi a </a:t>
            </a:r>
            <a:r>
              <a:rPr lang="pt-BR" sz="3800" dirty="0" err="1">
                <a:latin typeface="Raleway" pitchFamily="2" charset="-52"/>
              </a:rPr>
              <a:t>felis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scelerisque</a:t>
            </a:r>
            <a:r>
              <a:rPr lang="pt-BR" sz="3800" dirty="0">
                <a:latin typeface="Raleway" pitchFamily="2" charset="-52"/>
              </a:rPr>
              <a:t>, ac </a:t>
            </a:r>
            <a:r>
              <a:rPr lang="pt-BR" sz="3800" dirty="0" err="1">
                <a:latin typeface="Raleway" pitchFamily="2" charset="-52"/>
              </a:rPr>
              <a:t>scelerisque</a:t>
            </a:r>
            <a:r>
              <a:rPr lang="pt-BR" sz="3800" dirty="0">
                <a:latin typeface="Raleway" pitchFamily="2" charset="-52"/>
              </a:rPr>
              <a:t> sem </a:t>
            </a:r>
            <a:r>
              <a:rPr lang="pt-BR" sz="3800" dirty="0" err="1">
                <a:latin typeface="Raleway" pitchFamily="2" charset="-52"/>
              </a:rPr>
              <a:t>venenatis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Proin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auctor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lacus</a:t>
            </a:r>
            <a:r>
              <a:rPr lang="pt-BR" sz="3800" dirty="0">
                <a:latin typeface="Raleway" pitchFamily="2" charset="-52"/>
              </a:rPr>
              <a:t> a </a:t>
            </a:r>
            <a:r>
              <a:rPr lang="pt-BR" sz="3800" dirty="0" err="1">
                <a:latin typeface="Raleway" pitchFamily="2" charset="-52"/>
              </a:rPr>
              <a:t>tortor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sollicitudin</a:t>
            </a:r>
            <a:r>
              <a:rPr lang="pt-BR" sz="3800" dirty="0">
                <a:latin typeface="Raleway" pitchFamily="2" charset="-52"/>
              </a:rPr>
              <a:t>, id </a:t>
            </a:r>
            <a:r>
              <a:rPr lang="pt-BR" sz="3800" dirty="0" err="1">
                <a:latin typeface="Raleway" pitchFamily="2" charset="-52"/>
              </a:rPr>
              <a:t>suscipit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dolor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accumsan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Mauris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eget</a:t>
            </a:r>
            <a:r>
              <a:rPr lang="pt-BR" sz="3800" dirty="0">
                <a:latin typeface="Raleway" pitchFamily="2" charset="-52"/>
              </a:rPr>
              <a:t> libero </a:t>
            </a:r>
            <a:r>
              <a:rPr lang="pt-BR" sz="3800" dirty="0" err="1">
                <a:latin typeface="Raleway" pitchFamily="2" charset="-52"/>
              </a:rPr>
              <a:t>eget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lectus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ullamcorper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malesuada</a:t>
            </a:r>
            <a:r>
              <a:rPr lang="pt-BR" sz="3800" dirty="0">
                <a:latin typeface="Raleway" pitchFamily="2" charset="-52"/>
              </a:rPr>
              <a:t>. </a:t>
            </a:r>
          </a:p>
        </p:txBody>
      </p:sp>
      <p:sp>
        <p:nvSpPr>
          <p:cNvPr id="51" name="CaixaDeTexto 50">
            <a:extLst>
              <a:ext uri="{FF2B5EF4-FFF2-40B4-BE49-F238E27FC236}">
                <a16:creationId xmlns:a16="http://schemas.microsoft.com/office/drawing/2014/main" id="{483CA8EF-6BF3-E0FB-05DE-FEC3875E8CC7}"/>
              </a:ext>
            </a:extLst>
          </p:cNvPr>
          <p:cNvSpPr txBox="1"/>
          <p:nvPr/>
        </p:nvSpPr>
        <p:spPr>
          <a:xfrm>
            <a:off x="16559644" y="8712969"/>
            <a:ext cx="14760000" cy="18000000"/>
          </a:xfrm>
          <a:prstGeom prst="rect">
            <a:avLst/>
          </a:prstGeom>
          <a:solidFill>
            <a:schemeClr val="bg1"/>
          </a:solidFill>
        </p:spPr>
        <p:txBody>
          <a:bodyPr wrap="square" lIns="360000" tIns="252000" rIns="360000" bIns="180000" numCol="1" spcCol="360000" rtlCol="0">
            <a:noAutofit/>
          </a:bodyPr>
          <a:lstStyle/>
          <a:p>
            <a:pPr algn="just"/>
            <a:r>
              <a:rPr lang="pt-BR" sz="3800" dirty="0" err="1">
                <a:latin typeface="Raleway" pitchFamily="2" charset="-52"/>
              </a:rPr>
              <a:t>Quisque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sit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amet</a:t>
            </a:r>
            <a:r>
              <a:rPr lang="pt-BR" sz="3800" dirty="0">
                <a:latin typeface="Raleway" pitchFamily="2" charset="-52"/>
              </a:rPr>
              <a:t> erat </a:t>
            </a:r>
            <a:r>
              <a:rPr lang="pt-BR" sz="3800" dirty="0" err="1">
                <a:latin typeface="Raleway" pitchFamily="2" charset="-52"/>
              </a:rPr>
              <a:t>vel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nisi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auctor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bibendum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Integer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aliquam</a:t>
            </a:r>
            <a:r>
              <a:rPr lang="pt-BR" sz="3800" dirty="0">
                <a:latin typeface="Raleway" pitchFamily="2" charset="-52"/>
              </a:rPr>
              <a:t> nunc ut </a:t>
            </a:r>
            <a:r>
              <a:rPr lang="pt-BR" sz="3800" dirty="0" err="1">
                <a:latin typeface="Raleway" pitchFamily="2" charset="-52"/>
              </a:rPr>
              <a:t>leo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bibendum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at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scelerisque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lacus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varius</a:t>
            </a:r>
            <a:r>
              <a:rPr lang="pt-BR" sz="3800" dirty="0">
                <a:latin typeface="Raleway" pitchFamily="2" charset="-52"/>
              </a:rPr>
              <a:t>. Ut </a:t>
            </a:r>
            <a:r>
              <a:rPr lang="pt-BR" sz="3800" dirty="0" err="1">
                <a:latin typeface="Raleway" pitchFamily="2" charset="-52"/>
              </a:rPr>
              <a:t>euismod</a:t>
            </a:r>
            <a:r>
              <a:rPr lang="pt-BR" sz="3800" dirty="0">
                <a:latin typeface="Raleway" pitchFamily="2" charset="-52"/>
              </a:rPr>
              <a:t> est a </a:t>
            </a:r>
            <a:r>
              <a:rPr lang="pt-BR" sz="3800" dirty="0" err="1">
                <a:latin typeface="Raleway" pitchFamily="2" charset="-52"/>
              </a:rPr>
              <a:t>ex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elementum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sit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amet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dictum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purus</a:t>
            </a:r>
            <a:r>
              <a:rPr lang="pt-BR" sz="3800" dirty="0">
                <a:latin typeface="Raleway" pitchFamily="2" charset="-52"/>
              </a:rPr>
              <a:t> tempus. </a:t>
            </a:r>
            <a:r>
              <a:rPr lang="pt-BR" sz="3800" dirty="0" err="1">
                <a:latin typeface="Raleway" pitchFamily="2" charset="-52"/>
              </a:rPr>
              <a:t>Sed</a:t>
            </a:r>
            <a:r>
              <a:rPr lang="pt-BR" sz="3800" dirty="0">
                <a:latin typeface="Raleway" pitchFamily="2" charset="-52"/>
              </a:rPr>
              <a:t> ac </a:t>
            </a:r>
            <a:r>
              <a:rPr lang="pt-BR" sz="3800" dirty="0" err="1">
                <a:latin typeface="Raleway" pitchFamily="2" charset="-52"/>
              </a:rPr>
              <a:t>consectetur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nisl</a:t>
            </a:r>
            <a:r>
              <a:rPr lang="pt-BR" sz="3800" dirty="0">
                <a:latin typeface="Raleway" pitchFamily="2" charset="-52"/>
              </a:rPr>
              <a:t>, in </a:t>
            </a:r>
            <a:r>
              <a:rPr lang="pt-BR" sz="3800" dirty="0" err="1">
                <a:latin typeface="Raleway" pitchFamily="2" charset="-52"/>
              </a:rPr>
              <a:t>tincidunt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nulla.Praesent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eget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neque</a:t>
            </a:r>
            <a:r>
              <a:rPr lang="pt-BR" sz="3800" dirty="0">
                <a:latin typeface="Raleway" pitchFamily="2" charset="-52"/>
              </a:rPr>
              <a:t> et </a:t>
            </a:r>
            <a:r>
              <a:rPr lang="pt-BR" sz="3800" dirty="0" err="1">
                <a:latin typeface="Raleway" pitchFamily="2" charset="-52"/>
              </a:rPr>
              <a:t>nisi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scelerisque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laoreet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Suspendisse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potenti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Morbi</a:t>
            </a:r>
            <a:r>
              <a:rPr lang="pt-BR" sz="3800" dirty="0">
                <a:latin typeface="Raleway" pitchFamily="2" charset="-52"/>
              </a:rPr>
              <a:t> in ipsum ut </a:t>
            </a:r>
            <a:r>
              <a:rPr lang="pt-BR" sz="3800" dirty="0" err="1">
                <a:latin typeface="Raleway" pitchFamily="2" charset="-52"/>
              </a:rPr>
              <a:t>enim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faucibus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condimentum</a:t>
            </a:r>
            <a:r>
              <a:rPr lang="pt-BR" sz="3800" dirty="0">
                <a:latin typeface="Raleway" pitchFamily="2" charset="-52"/>
              </a:rPr>
              <a:t>. </a:t>
            </a:r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just"/>
            <a:endParaRPr lang="pt-BR" sz="4000" dirty="0"/>
          </a:p>
          <a:p>
            <a:pPr algn="ctr"/>
            <a:r>
              <a:rPr lang="en-US" sz="4000" b="1" dirty="0">
                <a:latin typeface="Raleway" pitchFamily="2" charset="-52"/>
              </a:rPr>
              <a:t>Figure 1. Example.</a:t>
            </a:r>
            <a:endParaRPr lang="pt-BR" sz="4000" b="1" dirty="0">
              <a:latin typeface="Raleway" pitchFamily="2" charset="-52"/>
            </a:endParaRPr>
          </a:p>
          <a:p>
            <a:pPr algn="just"/>
            <a:endParaRPr lang="pt-BR" sz="4000" dirty="0"/>
          </a:p>
          <a:p>
            <a:pPr algn="just"/>
            <a:r>
              <a:rPr lang="pt-BR" sz="3800" dirty="0" err="1">
                <a:latin typeface="Raleway" pitchFamily="2" charset="-52"/>
              </a:rPr>
              <a:t>Integer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auctor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ligula</a:t>
            </a:r>
            <a:r>
              <a:rPr lang="pt-BR" sz="3800" dirty="0">
                <a:latin typeface="Raleway" pitchFamily="2" charset="-52"/>
              </a:rPr>
              <a:t> in ante </a:t>
            </a:r>
            <a:r>
              <a:rPr lang="pt-BR" sz="3800" dirty="0" err="1">
                <a:latin typeface="Raleway" pitchFamily="2" charset="-52"/>
              </a:rPr>
              <a:t>tincidunt</a:t>
            </a:r>
            <a:r>
              <a:rPr lang="pt-BR" sz="3800" dirty="0">
                <a:latin typeface="Raleway" pitchFamily="2" charset="-52"/>
              </a:rPr>
              <a:t>, non tempus nunc </a:t>
            </a:r>
            <a:r>
              <a:rPr lang="pt-BR" sz="3800" dirty="0" err="1">
                <a:latin typeface="Raleway" pitchFamily="2" charset="-52"/>
              </a:rPr>
              <a:t>luctus</a:t>
            </a:r>
            <a:r>
              <a:rPr lang="pt-BR" sz="3800" dirty="0">
                <a:latin typeface="Raleway" pitchFamily="2" charset="-52"/>
              </a:rPr>
              <a:t>. Nam ac </a:t>
            </a:r>
            <a:r>
              <a:rPr lang="pt-BR" sz="3800" dirty="0" err="1">
                <a:latin typeface="Raleway" pitchFamily="2" charset="-52"/>
              </a:rPr>
              <a:t>nisi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at</a:t>
            </a:r>
            <a:r>
              <a:rPr lang="pt-BR" sz="3800" dirty="0">
                <a:latin typeface="Raleway" pitchFamily="2" charset="-52"/>
              </a:rPr>
              <a:t> magna </a:t>
            </a:r>
            <a:r>
              <a:rPr lang="pt-BR" sz="3800" dirty="0" err="1">
                <a:latin typeface="Raleway" pitchFamily="2" charset="-52"/>
              </a:rPr>
              <a:t>euismod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malesuada</a:t>
            </a:r>
            <a:r>
              <a:rPr lang="pt-BR" sz="3800" dirty="0">
                <a:latin typeface="Raleway" pitchFamily="2" charset="-52"/>
              </a:rPr>
              <a:t>. Etiam </a:t>
            </a:r>
            <a:r>
              <a:rPr lang="pt-BR" sz="3800" dirty="0" err="1">
                <a:latin typeface="Raleway" pitchFamily="2" charset="-52"/>
              </a:rPr>
              <a:t>dignissim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neque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sed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sapien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facilisis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nec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convallis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nulla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efficitur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Nulla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venenatis</a:t>
            </a:r>
            <a:r>
              <a:rPr lang="pt-BR" sz="3800" dirty="0">
                <a:latin typeface="Raleway" pitchFamily="2" charset="-52"/>
              </a:rPr>
              <a:t> erat a </a:t>
            </a:r>
            <a:r>
              <a:rPr lang="pt-BR" sz="3800" dirty="0" err="1">
                <a:latin typeface="Raleway" pitchFamily="2" charset="-52"/>
              </a:rPr>
              <a:t>ex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ultrices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nec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vulputate</a:t>
            </a:r>
            <a:r>
              <a:rPr lang="pt-BR" sz="3800" dirty="0">
                <a:latin typeface="Raleway" pitchFamily="2" charset="-52"/>
              </a:rPr>
              <a:t> libero </a:t>
            </a:r>
            <a:r>
              <a:rPr lang="pt-BR" sz="3800" dirty="0" err="1">
                <a:latin typeface="Raleway" pitchFamily="2" charset="-52"/>
              </a:rPr>
              <a:t>sollicitudin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Donec</a:t>
            </a:r>
            <a:r>
              <a:rPr lang="pt-BR" sz="3800" dirty="0">
                <a:latin typeface="Raleway" pitchFamily="2" charset="-52"/>
              </a:rPr>
              <a:t> porta </a:t>
            </a:r>
            <a:r>
              <a:rPr lang="pt-BR" sz="3800" dirty="0" err="1">
                <a:latin typeface="Raleway" pitchFamily="2" charset="-52"/>
              </a:rPr>
              <a:t>risus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tellus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fermentum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volutpat</a:t>
            </a:r>
            <a:r>
              <a:rPr lang="pt-BR" sz="3800" dirty="0">
                <a:latin typeface="Raleway" pitchFamily="2" charset="-52"/>
              </a:rPr>
              <a:t>. In </a:t>
            </a:r>
            <a:r>
              <a:rPr lang="pt-BR" sz="3800" dirty="0" err="1">
                <a:latin typeface="Raleway" pitchFamily="2" charset="-52"/>
              </a:rPr>
              <a:t>in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malesuada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lorem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Vivamus</a:t>
            </a:r>
            <a:r>
              <a:rPr lang="pt-BR" sz="3800" dirty="0">
                <a:latin typeface="Raleway" pitchFamily="2" charset="-52"/>
              </a:rPr>
              <a:t> id </a:t>
            </a:r>
            <a:r>
              <a:rPr lang="pt-BR" sz="3800" dirty="0" err="1">
                <a:latin typeface="Raleway" pitchFamily="2" charset="-52"/>
              </a:rPr>
              <a:t>lorem</a:t>
            </a:r>
            <a:r>
              <a:rPr lang="pt-BR" sz="3800" dirty="0">
                <a:latin typeface="Raleway" pitchFamily="2" charset="-52"/>
              </a:rPr>
              <a:t> a </a:t>
            </a:r>
            <a:r>
              <a:rPr lang="pt-BR" sz="3800" dirty="0" err="1">
                <a:latin typeface="Raleway" pitchFamily="2" charset="-52"/>
              </a:rPr>
              <a:t>dui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varius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tincidunt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nec</a:t>
            </a:r>
            <a:r>
              <a:rPr lang="pt-BR" sz="3800" dirty="0">
                <a:latin typeface="Raleway" pitchFamily="2" charset="-52"/>
              </a:rPr>
              <a:t> non </a:t>
            </a:r>
            <a:r>
              <a:rPr lang="pt-BR" sz="3800" dirty="0" err="1">
                <a:latin typeface="Raleway" pitchFamily="2" charset="-52"/>
              </a:rPr>
              <a:t>ipsum.Proin</a:t>
            </a:r>
            <a:r>
              <a:rPr lang="pt-BR" sz="3800" dirty="0">
                <a:latin typeface="Raleway" pitchFamily="2" charset="-52"/>
              </a:rPr>
              <a:t> id </a:t>
            </a:r>
            <a:r>
              <a:rPr lang="pt-BR" sz="3800" dirty="0" err="1">
                <a:latin typeface="Raleway" pitchFamily="2" charset="-52"/>
              </a:rPr>
              <a:t>bibendum</a:t>
            </a:r>
            <a:r>
              <a:rPr lang="pt-BR" sz="3800" dirty="0">
                <a:latin typeface="Raleway" pitchFamily="2" charset="-52"/>
              </a:rPr>
              <a:t> mi. </a:t>
            </a:r>
          </a:p>
        </p:txBody>
      </p:sp>
      <p:sp>
        <p:nvSpPr>
          <p:cNvPr id="52" name="CaixaDeTexto 51">
            <a:extLst>
              <a:ext uri="{FF2B5EF4-FFF2-40B4-BE49-F238E27FC236}">
                <a16:creationId xmlns:a16="http://schemas.microsoft.com/office/drawing/2014/main" id="{8628AB75-C4AD-3CEB-403D-C043FFB13F21}"/>
              </a:ext>
            </a:extLst>
          </p:cNvPr>
          <p:cNvSpPr txBox="1"/>
          <p:nvPr/>
        </p:nvSpPr>
        <p:spPr>
          <a:xfrm>
            <a:off x="16559644" y="27432969"/>
            <a:ext cx="14760000" cy="7560000"/>
          </a:xfrm>
          <a:prstGeom prst="rect">
            <a:avLst/>
          </a:prstGeom>
          <a:solidFill>
            <a:schemeClr val="bg1"/>
          </a:solidFill>
        </p:spPr>
        <p:txBody>
          <a:bodyPr wrap="square" lIns="360000" tIns="360000" rIns="360000" bIns="180000" numCol="1" spcCol="360000" rtlCol="0">
            <a:noAutofit/>
          </a:bodyPr>
          <a:lstStyle/>
          <a:p>
            <a:pPr algn="just"/>
            <a:r>
              <a:rPr lang="pt-BR" sz="5400" b="1" dirty="0">
                <a:solidFill>
                  <a:srgbClr val="09135E"/>
                </a:solidFill>
                <a:latin typeface="Raleway" pitchFamily="2" charset="-52"/>
              </a:rPr>
              <a:t>CONCLUSIONS</a:t>
            </a:r>
          </a:p>
          <a:p>
            <a:pPr algn="just"/>
            <a:endParaRPr lang="pt-BR" sz="4000" dirty="0">
              <a:latin typeface="+mj-lt"/>
            </a:endParaRPr>
          </a:p>
          <a:p>
            <a:pPr algn="just"/>
            <a:r>
              <a:rPr lang="pt-BR" sz="3800" dirty="0" err="1">
                <a:latin typeface="Raleway" pitchFamily="2" charset="-52"/>
              </a:rPr>
              <a:t>Suspendisse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potenti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Pellentesque</a:t>
            </a:r>
            <a:r>
              <a:rPr lang="pt-BR" sz="3800" dirty="0">
                <a:latin typeface="Raleway" pitchFamily="2" charset="-52"/>
              </a:rPr>
              <a:t> ac urna </a:t>
            </a:r>
            <a:r>
              <a:rPr lang="pt-BR" sz="3800" dirty="0" err="1">
                <a:latin typeface="Raleway" pitchFamily="2" charset="-52"/>
              </a:rPr>
              <a:t>eget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velit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vestibulum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faucibus</a:t>
            </a:r>
            <a:r>
              <a:rPr lang="pt-BR" sz="3800" dirty="0">
                <a:latin typeface="Raleway" pitchFamily="2" charset="-52"/>
              </a:rPr>
              <a:t>. Ut </a:t>
            </a:r>
            <a:r>
              <a:rPr lang="pt-BR" sz="3800" dirty="0" err="1">
                <a:latin typeface="Raleway" pitchFamily="2" charset="-52"/>
              </a:rPr>
              <a:t>sed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risus</a:t>
            </a:r>
            <a:r>
              <a:rPr lang="pt-BR" sz="3800" dirty="0">
                <a:latin typeface="Raleway" pitchFamily="2" charset="-52"/>
              </a:rPr>
              <a:t> id </a:t>
            </a:r>
            <a:r>
              <a:rPr lang="pt-BR" sz="3800" dirty="0" err="1">
                <a:latin typeface="Raleway" pitchFamily="2" charset="-52"/>
              </a:rPr>
              <a:t>arcu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euismod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auctor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Nulla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facilisi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Fusce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dignissim</a:t>
            </a:r>
            <a:r>
              <a:rPr lang="pt-BR" sz="3800" dirty="0">
                <a:latin typeface="Raleway" pitchFamily="2" charset="-52"/>
              </a:rPr>
              <a:t> justo vitae </a:t>
            </a:r>
            <a:r>
              <a:rPr lang="pt-BR" sz="3800" dirty="0" err="1">
                <a:latin typeface="Raleway" pitchFamily="2" charset="-52"/>
              </a:rPr>
              <a:t>vestibulum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scelerisque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Quisque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sit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amet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tortor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nec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nisi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bibendum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cursus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Donec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consequat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lacus</a:t>
            </a:r>
            <a:r>
              <a:rPr lang="pt-BR" sz="3800" dirty="0">
                <a:latin typeface="Raleway" pitchFamily="2" charset="-52"/>
              </a:rPr>
              <a:t> ut </a:t>
            </a:r>
            <a:r>
              <a:rPr lang="pt-BR" sz="3800" dirty="0" err="1">
                <a:latin typeface="Raleway" pitchFamily="2" charset="-52"/>
              </a:rPr>
              <a:t>lorem</a:t>
            </a:r>
            <a:r>
              <a:rPr lang="pt-BR" sz="3800" dirty="0">
                <a:latin typeface="Raleway" pitchFamily="2" charset="-52"/>
              </a:rPr>
              <a:t> gravida </a:t>
            </a:r>
            <a:r>
              <a:rPr lang="pt-BR" sz="3800" dirty="0" err="1">
                <a:latin typeface="Raleway" pitchFamily="2" charset="-52"/>
              </a:rPr>
              <a:t>laoreet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Nulla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convallis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risus</a:t>
            </a:r>
            <a:r>
              <a:rPr lang="pt-BR" sz="3800" dirty="0">
                <a:latin typeface="Raleway" pitchFamily="2" charset="-52"/>
              </a:rPr>
              <a:t> ac </a:t>
            </a:r>
            <a:r>
              <a:rPr lang="pt-BR" sz="3800" dirty="0" err="1">
                <a:latin typeface="Raleway" pitchFamily="2" charset="-52"/>
              </a:rPr>
              <a:t>lectus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scelerisque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eget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ultricies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lorem</a:t>
            </a:r>
            <a:r>
              <a:rPr lang="pt-BR" sz="3800" dirty="0">
                <a:latin typeface="Raleway" pitchFamily="2" charset="-52"/>
              </a:rPr>
              <a:t> tempus. </a:t>
            </a:r>
            <a:r>
              <a:rPr lang="pt-BR" sz="3800" dirty="0" err="1">
                <a:latin typeface="Raleway" pitchFamily="2" charset="-52"/>
              </a:rPr>
              <a:t>Duis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accumsan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dolor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sed</a:t>
            </a:r>
            <a:r>
              <a:rPr lang="pt-BR" sz="3800" dirty="0">
                <a:latin typeface="Raleway" pitchFamily="2" charset="-52"/>
              </a:rPr>
              <a:t> mi </a:t>
            </a:r>
            <a:r>
              <a:rPr lang="pt-BR" sz="3800" dirty="0" err="1">
                <a:latin typeface="Raleway" pitchFamily="2" charset="-52"/>
              </a:rPr>
              <a:t>congue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feugiat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Sed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varius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ligula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nec</a:t>
            </a:r>
            <a:r>
              <a:rPr lang="pt-BR" sz="3800" dirty="0">
                <a:latin typeface="Raleway" pitchFamily="2" charset="-52"/>
              </a:rPr>
              <a:t> urna </a:t>
            </a:r>
            <a:r>
              <a:rPr lang="pt-BR" sz="3800" dirty="0" err="1">
                <a:latin typeface="Raleway" pitchFamily="2" charset="-52"/>
              </a:rPr>
              <a:t>tristique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vel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dapibus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lectus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eleifend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Aliquam</a:t>
            </a:r>
            <a:r>
              <a:rPr lang="pt-BR" sz="3800" dirty="0">
                <a:latin typeface="Raleway" pitchFamily="2" charset="-52"/>
              </a:rPr>
              <a:t> erat </a:t>
            </a:r>
            <a:r>
              <a:rPr lang="pt-BR" sz="3800" dirty="0" err="1">
                <a:latin typeface="Raleway" pitchFamily="2" charset="-52"/>
              </a:rPr>
              <a:t>volutpat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Praesent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lobortis</a:t>
            </a:r>
            <a:r>
              <a:rPr lang="pt-BR" sz="3800" dirty="0">
                <a:latin typeface="Raleway" pitchFamily="2" charset="-52"/>
              </a:rPr>
              <a:t> nunc </a:t>
            </a:r>
            <a:r>
              <a:rPr lang="pt-BR" sz="3800" dirty="0" err="1">
                <a:latin typeface="Raleway" pitchFamily="2" charset="-52"/>
              </a:rPr>
              <a:t>at</a:t>
            </a:r>
            <a:r>
              <a:rPr lang="pt-BR" sz="3800" dirty="0">
                <a:latin typeface="Raleway" pitchFamily="2" charset="-52"/>
              </a:rPr>
              <a:t> justo </a:t>
            </a:r>
            <a:r>
              <a:rPr lang="pt-BR" sz="3800" dirty="0" err="1">
                <a:latin typeface="Raleway" pitchFamily="2" charset="-52"/>
              </a:rPr>
              <a:t>scelerisque</a:t>
            </a:r>
            <a:r>
              <a:rPr lang="pt-BR" sz="3800" dirty="0">
                <a:latin typeface="Raleway" pitchFamily="2" charset="-52"/>
              </a:rPr>
              <a:t>, ac </a:t>
            </a:r>
            <a:r>
              <a:rPr lang="pt-BR" sz="3800" dirty="0" err="1">
                <a:latin typeface="Raleway" pitchFamily="2" charset="-52"/>
              </a:rPr>
              <a:t>consectetur</a:t>
            </a:r>
            <a:r>
              <a:rPr lang="pt-BR" sz="3800" dirty="0">
                <a:latin typeface="Raleway" pitchFamily="2" charset="-52"/>
              </a:rPr>
              <a:t> sem </a:t>
            </a:r>
            <a:r>
              <a:rPr lang="pt-BR" sz="3800" dirty="0" err="1">
                <a:latin typeface="Raleway" pitchFamily="2" charset="-52"/>
              </a:rPr>
              <a:t>lacinia</a:t>
            </a:r>
            <a:r>
              <a:rPr lang="pt-BR" sz="3800" dirty="0">
                <a:latin typeface="Raleway" pitchFamily="2" charset="-52"/>
              </a:rPr>
              <a:t>. </a:t>
            </a:r>
          </a:p>
        </p:txBody>
      </p:sp>
      <p:sp>
        <p:nvSpPr>
          <p:cNvPr id="53" name="CaixaDeTexto 52">
            <a:extLst>
              <a:ext uri="{FF2B5EF4-FFF2-40B4-BE49-F238E27FC236}">
                <a16:creationId xmlns:a16="http://schemas.microsoft.com/office/drawing/2014/main" id="{61398687-77C2-045D-415F-73D05CDE6C75}"/>
              </a:ext>
            </a:extLst>
          </p:cNvPr>
          <p:cNvSpPr txBox="1"/>
          <p:nvPr/>
        </p:nvSpPr>
        <p:spPr>
          <a:xfrm>
            <a:off x="16559644" y="35712965"/>
            <a:ext cx="14760000" cy="4320000"/>
          </a:xfrm>
          <a:prstGeom prst="rect">
            <a:avLst/>
          </a:prstGeom>
          <a:solidFill>
            <a:schemeClr val="bg1"/>
          </a:solidFill>
        </p:spPr>
        <p:txBody>
          <a:bodyPr wrap="square" lIns="360000" tIns="360000" rIns="360000" bIns="180000" numCol="1" spcCol="360000" rtlCol="0">
            <a:noAutofit/>
          </a:bodyPr>
          <a:lstStyle/>
          <a:p>
            <a:pPr algn="just"/>
            <a:r>
              <a:rPr lang="pt-BR" sz="5400" b="1" dirty="0">
                <a:solidFill>
                  <a:srgbClr val="09135E"/>
                </a:solidFill>
                <a:latin typeface="Raleway" pitchFamily="2" charset="-52"/>
              </a:rPr>
              <a:t>ACKNOWLEDGEMENTS</a:t>
            </a:r>
          </a:p>
          <a:p>
            <a:pPr algn="just"/>
            <a:endParaRPr lang="pt-BR" sz="4000" dirty="0">
              <a:latin typeface="+mj-lt"/>
            </a:endParaRPr>
          </a:p>
          <a:p>
            <a:pPr algn="just"/>
            <a:r>
              <a:rPr lang="pt-BR" sz="3800" dirty="0" err="1">
                <a:latin typeface="Raleway" pitchFamily="2" charset="-52"/>
              </a:rPr>
              <a:t>Aliquam</a:t>
            </a:r>
            <a:r>
              <a:rPr lang="pt-BR" sz="3800" dirty="0">
                <a:latin typeface="Raleway" pitchFamily="2" charset="-52"/>
              </a:rPr>
              <a:t> erat </a:t>
            </a:r>
            <a:r>
              <a:rPr lang="pt-BR" sz="3800" dirty="0" err="1">
                <a:latin typeface="Raleway" pitchFamily="2" charset="-52"/>
              </a:rPr>
              <a:t>volutpat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Praesent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lobortis</a:t>
            </a:r>
            <a:r>
              <a:rPr lang="pt-BR" sz="3800" dirty="0">
                <a:latin typeface="Raleway" pitchFamily="2" charset="-52"/>
              </a:rPr>
              <a:t> nunc </a:t>
            </a:r>
            <a:r>
              <a:rPr lang="pt-BR" sz="3800" dirty="0" err="1">
                <a:latin typeface="Raleway" pitchFamily="2" charset="-52"/>
              </a:rPr>
              <a:t>at</a:t>
            </a:r>
            <a:r>
              <a:rPr lang="pt-BR" sz="3800" dirty="0">
                <a:latin typeface="Raleway" pitchFamily="2" charset="-52"/>
              </a:rPr>
              <a:t> justo </a:t>
            </a:r>
            <a:r>
              <a:rPr lang="pt-BR" sz="3800" dirty="0" err="1">
                <a:latin typeface="Raleway" pitchFamily="2" charset="-52"/>
              </a:rPr>
              <a:t>scelerisque</a:t>
            </a:r>
            <a:r>
              <a:rPr lang="pt-BR" sz="3800" dirty="0">
                <a:latin typeface="Raleway" pitchFamily="2" charset="-52"/>
              </a:rPr>
              <a:t>, ac </a:t>
            </a:r>
            <a:r>
              <a:rPr lang="pt-BR" sz="3800" dirty="0" err="1">
                <a:latin typeface="Raleway" pitchFamily="2" charset="-52"/>
              </a:rPr>
              <a:t>consectetur</a:t>
            </a:r>
            <a:r>
              <a:rPr lang="pt-BR" sz="3800" dirty="0">
                <a:latin typeface="Raleway" pitchFamily="2" charset="-52"/>
              </a:rPr>
              <a:t> sem </a:t>
            </a:r>
            <a:r>
              <a:rPr lang="pt-BR" sz="3800" dirty="0" err="1">
                <a:latin typeface="Raleway" pitchFamily="2" charset="-52"/>
              </a:rPr>
              <a:t>lacinia</a:t>
            </a:r>
            <a:r>
              <a:rPr lang="pt-BR" sz="3800" dirty="0">
                <a:latin typeface="Raleway" pitchFamily="2" charset="-52"/>
              </a:rPr>
              <a:t>. </a:t>
            </a:r>
            <a:r>
              <a:rPr lang="pt-BR" sz="3800" dirty="0" err="1">
                <a:latin typeface="Raleway" pitchFamily="2" charset="-52"/>
              </a:rPr>
              <a:t>Donec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tincidunt</a:t>
            </a:r>
            <a:r>
              <a:rPr lang="pt-BR" sz="3800" dirty="0">
                <a:latin typeface="Raleway" pitchFamily="2" charset="-52"/>
              </a:rPr>
              <a:t> nunc </a:t>
            </a:r>
            <a:r>
              <a:rPr lang="pt-BR" sz="3800" dirty="0" err="1">
                <a:latin typeface="Raleway" pitchFamily="2" charset="-52"/>
              </a:rPr>
              <a:t>vel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lorem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pharetra</a:t>
            </a:r>
            <a:r>
              <a:rPr lang="pt-BR" sz="3800" dirty="0">
                <a:latin typeface="Raleway" pitchFamily="2" charset="-52"/>
              </a:rPr>
              <a:t>, </a:t>
            </a:r>
            <a:r>
              <a:rPr lang="pt-BR" sz="3800" dirty="0" err="1">
                <a:latin typeface="Raleway" pitchFamily="2" charset="-52"/>
              </a:rPr>
              <a:t>at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sollicitudin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lacus</a:t>
            </a:r>
            <a:r>
              <a:rPr lang="pt-BR" sz="3800" dirty="0">
                <a:latin typeface="Raleway" pitchFamily="2" charset="-52"/>
              </a:rPr>
              <a:t> </a:t>
            </a:r>
            <a:r>
              <a:rPr lang="pt-BR" sz="3800" dirty="0" err="1">
                <a:latin typeface="Raleway" pitchFamily="2" charset="-52"/>
              </a:rPr>
              <a:t>dapibus</a:t>
            </a:r>
            <a:r>
              <a:rPr lang="pt-BR" sz="3800" dirty="0">
                <a:latin typeface="Raleway" pitchFamily="2" charset="-52"/>
              </a:rPr>
              <a:t>. </a:t>
            </a:r>
          </a:p>
        </p:txBody>
      </p:sp>
      <p:graphicFrame>
        <p:nvGraphicFramePr>
          <p:cNvPr id="58" name="Tabela 57">
            <a:extLst>
              <a:ext uri="{FF2B5EF4-FFF2-40B4-BE49-F238E27FC236}">
                <a16:creationId xmlns:a16="http://schemas.microsoft.com/office/drawing/2014/main" id="{CBCFA809-ECC3-034D-54C3-77CFB4F8C0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37880"/>
              </p:ext>
            </p:extLst>
          </p:nvPr>
        </p:nvGraphicFramePr>
        <p:xfrm>
          <a:off x="1439644" y="25452969"/>
          <a:ext cx="14040000" cy="3420000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4316340">
                  <a:extLst>
                    <a:ext uri="{9D8B030D-6E8A-4147-A177-3AD203B41FA5}">
                      <a16:colId xmlns:a16="http://schemas.microsoft.com/office/drawing/2014/main" val="2455430313"/>
                    </a:ext>
                  </a:extLst>
                </a:gridCol>
                <a:gridCol w="4861830">
                  <a:extLst>
                    <a:ext uri="{9D8B030D-6E8A-4147-A177-3AD203B41FA5}">
                      <a16:colId xmlns:a16="http://schemas.microsoft.com/office/drawing/2014/main" val="3959318740"/>
                    </a:ext>
                  </a:extLst>
                </a:gridCol>
                <a:gridCol w="4861830">
                  <a:extLst>
                    <a:ext uri="{9D8B030D-6E8A-4147-A177-3AD203B41FA5}">
                      <a16:colId xmlns:a16="http://schemas.microsoft.com/office/drawing/2014/main" val="788757538"/>
                    </a:ext>
                  </a:extLst>
                </a:gridCol>
              </a:tblGrid>
              <a:tr h="85500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3600" dirty="0">
                          <a:effectLst/>
                        </a:rPr>
                        <a:t> </a:t>
                      </a:r>
                      <a:endParaRPr lang="pt-BR" sz="3600" dirty="0">
                        <a:effectLst/>
                        <a:latin typeface="Raleway" pitchFamily="2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BACA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3600" b="0" dirty="0">
                          <a:effectLst/>
                        </a:rPr>
                        <a:t>Mode 1</a:t>
                      </a:r>
                      <a:endParaRPr lang="pt-BR" sz="3600" b="0" dirty="0">
                        <a:effectLst/>
                        <a:latin typeface="Raleway" pitchFamily="2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BACA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3600" b="0" dirty="0">
                          <a:effectLst/>
                        </a:rPr>
                        <a:t>Mode 2</a:t>
                      </a:r>
                      <a:endParaRPr lang="pt-BR" sz="3600" b="0" dirty="0">
                        <a:effectLst/>
                        <a:latin typeface="Raleway" pitchFamily="2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BACA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820071"/>
                  </a:ext>
                </a:extLst>
              </a:tr>
              <a:tr h="855000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3600" b="0" dirty="0">
                          <a:effectLst/>
                        </a:rPr>
                        <a:t>Efficiency</a:t>
                      </a:r>
                      <a:endParaRPr lang="pt-BR" sz="3600" b="0" dirty="0">
                        <a:effectLst/>
                        <a:latin typeface="Raleway" pitchFamily="2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3600" dirty="0" err="1">
                          <a:effectLst/>
                        </a:rPr>
                        <a:t>xxxxx</a:t>
                      </a:r>
                      <a:endParaRPr lang="pt-BR" sz="3600" dirty="0">
                        <a:effectLst/>
                        <a:latin typeface="Raleway" pitchFamily="2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3600" dirty="0" err="1">
                          <a:effectLst/>
                        </a:rPr>
                        <a:t>xxxxx</a:t>
                      </a:r>
                      <a:endParaRPr lang="pt-BR" sz="3600" dirty="0">
                        <a:effectLst/>
                        <a:latin typeface="Raleway" pitchFamily="2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302801"/>
                  </a:ext>
                </a:extLst>
              </a:tr>
              <a:tr h="855000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3600" b="0" dirty="0">
                          <a:effectLst/>
                        </a:rPr>
                        <a:t>Capacity</a:t>
                      </a:r>
                      <a:endParaRPr lang="pt-BR" sz="3600" b="0" dirty="0">
                        <a:effectLst/>
                        <a:latin typeface="Raleway" pitchFamily="2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BACA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3600">
                          <a:effectLst/>
                        </a:rPr>
                        <a:t>xxxxx</a:t>
                      </a:r>
                      <a:endParaRPr lang="pt-BR" sz="3600">
                        <a:effectLst/>
                        <a:latin typeface="Raleway" pitchFamily="2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BACA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3600" dirty="0" err="1">
                          <a:effectLst/>
                        </a:rPr>
                        <a:t>xxxxx</a:t>
                      </a:r>
                      <a:endParaRPr lang="pt-BR" sz="3600" dirty="0">
                        <a:effectLst/>
                        <a:latin typeface="Raleway" pitchFamily="2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BACA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652114"/>
                  </a:ext>
                </a:extLst>
              </a:tr>
              <a:tr h="855000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3600" b="0" dirty="0">
                          <a:effectLst/>
                        </a:rPr>
                        <a:t>Cost</a:t>
                      </a:r>
                      <a:endParaRPr lang="pt-BR" sz="3600" b="0" dirty="0">
                        <a:effectLst/>
                        <a:latin typeface="Raleway" pitchFamily="2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3600">
                          <a:effectLst/>
                        </a:rPr>
                        <a:t>xxxxx</a:t>
                      </a:r>
                      <a:endParaRPr lang="pt-BR" sz="3600">
                        <a:effectLst/>
                        <a:latin typeface="Raleway" pitchFamily="2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3600" dirty="0" err="1">
                          <a:effectLst/>
                        </a:rPr>
                        <a:t>xxxxx</a:t>
                      </a:r>
                      <a:r>
                        <a:rPr lang="en-GB" sz="3600" dirty="0">
                          <a:effectLst/>
                        </a:rPr>
                        <a:t> </a:t>
                      </a:r>
                      <a:endParaRPr lang="pt-BR" sz="3600" dirty="0">
                        <a:effectLst/>
                        <a:latin typeface="Raleway" pitchFamily="2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464534"/>
                  </a:ext>
                </a:extLst>
              </a:tr>
            </a:tbl>
          </a:graphicData>
        </a:graphic>
      </p:graphicFrame>
      <p:pic>
        <p:nvPicPr>
          <p:cNvPr id="23" name="Imagem 22">
            <a:extLst>
              <a:ext uri="{FF2B5EF4-FFF2-40B4-BE49-F238E27FC236}">
                <a16:creationId xmlns:a16="http://schemas.microsoft.com/office/drawing/2014/main" id="{6E183580-373F-4D04-BE01-62DA6FD496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4221"/>
            <a:ext cx="6595513" cy="2473315"/>
          </a:xfrm>
          <a:prstGeom prst="rect">
            <a:avLst/>
          </a:prstGeom>
        </p:spPr>
      </p:pic>
      <p:sp>
        <p:nvSpPr>
          <p:cNvPr id="26" name="Rectangle 14">
            <a:extLst>
              <a:ext uri="{FF2B5EF4-FFF2-40B4-BE49-F238E27FC236}">
                <a16:creationId xmlns:a16="http://schemas.microsoft.com/office/drawing/2014/main" id="{615F453B-47AC-47D1-9B7A-635B20823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9953" y="632624"/>
            <a:ext cx="25851601" cy="2203284"/>
          </a:xfrm>
          <a:prstGeom prst="rect">
            <a:avLst/>
          </a:prstGeom>
          <a:solidFill>
            <a:srgbClr val="456FEF">
              <a:alpha val="3686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12EF6FEA-3C71-4EF2-883E-6DC446F4DE7E}"/>
              </a:ext>
            </a:extLst>
          </p:cNvPr>
          <p:cNvSpPr txBox="1"/>
          <p:nvPr/>
        </p:nvSpPr>
        <p:spPr>
          <a:xfrm>
            <a:off x="6595513" y="793136"/>
            <a:ext cx="18604131" cy="19598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000" b="1" kern="1400" spc="60" dirty="0">
                <a:ln>
                  <a:noFill/>
                </a:ln>
                <a:effectLst/>
                <a:latin typeface="Raleway" pitchFamily="2" charset="-52"/>
              </a:rPr>
              <a:t>III Brazilian Aerospace Congress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kern="1400" spc="160" dirty="0">
                <a:ln>
                  <a:noFill/>
                </a:ln>
                <a:effectLst/>
                <a:latin typeface="Raleway" pitchFamily="2" charset="-52"/>
              </a:rPr>
              <a:t>Brasilia, DF, Brazil</a:t>
            </a:r>
            <a:r>
              <a:rPr lang="en-US" sz="40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/ </a:t>
            </a:r>
            <a:r>
              <a:rPr lang="en-US" altLang="pt-BR" sz="4000" kern="1400" spc="160" dirty="0">
                <a:latin typeface="Raleway" pitchFamily="2" charset="-52"/>
              </a:rPr>
              <a:t>September 22nd to 24th, 2025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t-BR" sz="1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29" name="Imagem 28">
            <a:extLst>
              <a:ext uri="{FF2B5EF4-FFF2-40B4-BE49-F238E27FC236}">
                <a16:creationId xmlns:a16="http://schemas.microsoft.com/office/drawing/2014/main" id="{39CDE408-8CF9-47D6-B900-3E73DBEC8F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91597" y="14579276"/>
            <a:ext cx="14357667" cy="538412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C02270BF-B0B7-4D48-9A67-0FF2612265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59644" y="895551"/>
            <a:ext cx="1792078" cy="179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1" name="CaixaDeTexto 30">
            <a:extLst>
              <a:ext uri="{FF2B5EF4-FFF2-40B4-BE49-F238E27FC236}">
                <a16:creationId xmlns:a16="http://schemas.microsoft.com/office/drawing/2014/main" id="{9E761BFF-8F44-4446-BE60-622527324D62}"/>
              </a:ext>
            </a:extLst>
          </p:cNvPr>
          <p:cNvSpPr txBox="1"/>
          <p:nvPr/>
        </p:nvSpPr>
        <p:spPr>
          <a:xfrm>
            <a:off x="23229538" y="2798256"/>
            <a:ext cx="82522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+mj-lt"/>
                <a:ea typeface="Roboto Light" panose="02000000000000000000" pitchFamily="2" charset="0"/>
              </a:rPr>
              <a:t>Logo of the company, institution, </a:t>
            </a:r>
            <a:r>
              <a:rPr lang="en-US" sz="3200" dirty="0" err="1">
                <a:latin typeface="+mj-lt"/>
                <a:ea typeface="Roboto Light" panose="02000000000000000000" pitchFamily="2" charset="0"/>
              </a:rPr>
              <a:t>etc</a:t>
            </a:r>
            <a:r>
              <a:rPr lang="en-US" sz="3200" dirty="0">
                <a:latin typeface="+mj-lt"/>
                <a:ea typeface="Roboto Light" panose="02000000000000000000" pitchFamily="2" charset="0"/>
              </a:rPr>
              <a:t> (optional)</a:t>
            </a:r>
            <a:endParaRPr lang="en-US" sz="3200" dirty="0"/>
          </a:p>
        </p:txBody>
      </p:sp>
      <p:sp>
        <p:nvSpPr>
          <p:cNvPr id="32" name="Rectangle 14">
            <a:extLst>
              <a:ext uri="{FF2B5EF4-FFF2-40B4-BE49-F238E27FC236}">
                <a16:creationId xmlns:a16="http://schemas.microsoft.com/office/drawing/2014/main" id="{79AA5079-F7EE-4E09-B410-08A898FC53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9953" y="42012961"/>
            <a:ext cx="25851601" cy="827358"/>
          </a:xfrm>
          <a:prstGeom prst="rect">
            <a:avLst/>
          </a:prstGeom>
          <a:solidFill>
            <a:srgbClr val="456FEF">
              <a:alpha val="3686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39514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912</TotalTime>
  <Words>657</Words>
  <Application>Microsoft Office PowerPoint</Application>
  <PresentationFormat>Personalizar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Raleway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Vilson Dalla</dc:creator>
  <cp:lastModifiedBy>Artem Andrianov</cp:lastModifiedBy>
  <cp:revision>11</cp:revision>
  <dcterms:created xsi:type="dcterms:W3CDTF">2024-06-06T23:15:58Z</dcterms:created>
  <dcterms:modified xsi:type="dcterms:W3CDTF">2025-05-14T12:18:45Z</dcterms:modified>
</cp:coreProperties>
</file>